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9" r:id="rId6"/>
    <p:sldId id="261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236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bias Merz" userId="c2d3e65a9a4e579c" providerId="LiveId" clId="{1568BCC0-912B-4865-94FB-FDFD21EC80F9}"/>
    <pc:docChg chg="undo custSel addSld delSld modSld sldOrd">
      <pc:chgData name="Tobias Merz" userId="c2d3e65a9a4e579c" providerId="LiveId" clId="{1568BCC0-912B-4865-94FB-FDFD21EC80F9}" dt="2021-08-19T02:26:17.685" v="526" actId="20577"/>
      <pc:docMkLst>
        <pc:docMk/>
      </pc:docMkLst>
      <pc:sldChg chg="addSp delSp modSp mod">
        <pc:chgData name="Tobias Merz" userId="c2d3e65a9a4e579c" providerId="LiveId" clId="{1568BCC0-912B-4865-94FB-FDFD21EC80F9}" dt="2021-08-19T02:22:03.360" v="498" actId="20577"/>
        <pc:sldMkLst>
          <pc:docMk/>
          <pc:sldMk cId="1834918992" sldId="257"/>
        </pc:sldMkLst>
        <pc:spChg chg="mod">
          <ac:chgData name="Tobias Merz" userId="c2d3e65a9a4e579c" providerId="LiveId" clId="{1568BCC0-912B-4865-94FB-FDFD21EC80F9}" dt="2021-08-19T02:21:00.601" v="446" actId="20577"/>
          <ac:spMkLst>
            <pc:docMk/>
            <pc:sldMk cId="1834918992" sldId="257"/>
            <ac:spMk id="5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22:03.360" v="498" actId="20577"/>
          <ac:spMkLst>
            <pc:docMk/>
            <pc:sldMk cId="1834918992" sldId="257"/>
            <ac:spMk id="6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34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35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36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37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38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39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40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41" creationId="{00000000-0000-0000-0000-000000000000}"/>
          </ac:spMkLst>
        </pc:spChg>
        <pc:spChg chg="add del mod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42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43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46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47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50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52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53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85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86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87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88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89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90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91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07:01.998" v="236" actId="478"/>
          <ac:spMkLst>
            <pc:docMk/>
            <pc:sldMk cId="1834918992" sldId="257"/>
            <ac:spMk id="93" creationId="{00000000-0000-0000-0000-000000000000}"/>
          </ac:spMkLst>
        </pc:spChg>
      </pc:sldChg>
      <pc:sldChg chg="addSp delSp modSp mod">
        <pc:chgData name="Tobias Merz" userId="c2d3e65a9a4e579c" providerId="LiveId" clId="{1568BCC0-912B-4865-94FB-FDFD21EC80F9}" dt="2021-08-19T02:23:46.880" v="518" actId="6549"/>
        <pc:sldMkLst>
          <pc:docMk/>
          <pc:sldMk cId="2468324036" sldId="258"/>
        </pc:sldMkLst>
        <pc:spChg chg="mod">
          <ac:chgData name="Tobias Merz" userId="c2d3e65a9a4e579c" providerId="LiveId" clId="{1568BCC0-912B-4865-94FB-FDFD21EC80F9}" dt="2021-08-19T02:23:46.880" v="518" actId="6549"/>
          <ac:spMkLst>
            <pc:docMk/>
            <pc:sldMk cId="2468324036" sldId="258"/>
            <ac:spMk id="4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14:59.925" v="291" actId="20577"/>
          <ac:spMkLst>
            <pc:docMk/>
            <pc:sldMk cId="2468324036" sldId="258"/>
            <ac:spMk id="5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10:27.161" v="243" actId="20577"/>
          <ac:spMkLst>
            <pc:docMk/>
            <pc:sldMk cId="2468324036" sldId="258"/>
            <ac:spMk id="6" creationId="{00000000-0000-0000-0000-000000000000}"/>
          </ac:spMkLst>
        </pc:spChg>
        <pc:spChg chg="add del mod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34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35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36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37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38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39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40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41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42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43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46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47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21.603" v="241" actId="478"/>
          <ac:spMkLst>
            <pc:docMk/>
            <pc:sldMk cId="2468324036" sldId="258"/>
            <ac:spMk id="48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21.603" v="241" actId="478"/>
          <ac:spMkLst>
            <pc:docMk/>
            <pc:sldMk cId="2468324036" sldId="258"/>
            <ac:spMk id="49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50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21.603" v="241" actId="478"/>
          <ac:spMkLst>
            <pc:docMk/>
            <pc:sldMk cId="2468324036" sldId="258"/>
            <ac:spMk id="51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52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53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21.603" v="241" actId="478"/>
          <ac:spMkLst>
            <pc:docMk/>
            <pc:sldMk cId="2468324036" sldId="258"/>
            <ac:spMk id="54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21.603" v="241" actId="478"/>
          <ac:spMkLst>
            <pc:docMk/>
            <pc:sldMk cId="2468324036" sldId="258"/>
            <ac:spMk id="55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85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86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87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88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89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90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91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17.951" v="240" actId="478"/>
          <ac:spMkLst>
            <pc:docMk/>
            <pc:sldMk cId="2468324036" sldId="258"/>
            <ac:spMk id="93" creationId="{00000000-0000-0000-0000-000000000000}"/>
          </ac:spMkLst>
        </pc:spChg>
      </pc:sldChg>
      <pc:sldChg chg="addSp delSp modSp mod">
        <pc:chgData name="Tobias Merz" userId="c2d3e65a9a4e579c" providerId="LiveId" clId="{1568BCC0-912B-4865-94FB-FDFD21EC80F9}" dt="2021-08-19T02:24:02.878" v="519" actId="20577"/>
        <pc:sldMkLst>
          <pc:docMk/>
          <pc:sldMk cId="323081684" sldId="259"/>
        </pc:sldMkLst>
        <pc:spChg chg="mod">
          <ac:chgData name="Tobias Merz" userId="c2d3e65a9a4e579c" providerId="LiveId" clId="{1568BCC0-912B-4865-94FB-FDFD21EC80F9}" dt="2021-08-19T02:24:02.878" v="519" actId="20577"/>
          <ac:spMkLst>
            <pc:docMk/>
            <pc:sldMk cId="323081684" sldId="259"/>
            <ac:spMk id="4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15:03.733" v="292" actId="20577"/>
          <ac:spMkLst>
            <pc:docMk/>
            <pc:sldMk cId="323081684" sldId="259"/>
            <ac:spMk id="5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10:46.736" v="252" actId="20577"/>
          <ac:spMkLst>
            <pc:docMk/>
            <pc:sldMk cId="323081684" sldId="259"/>
            <ac:spMk id="6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34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35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36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37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38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39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40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41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42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43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46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47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0.143" v="253" actId="478"/>
          <ac:spMkLst>
            <pc:docMk/>
            <pc:sldMk cId="323081684" sldId="259"/>
            <ac:spMk id="48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0.143" v="253" actId="478"/>
          <ac:spMkLst>
            <pc:docMk/>
            <pc:sldMk cId="323081684" sldId="259"/>
            <ac:spMk id="49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50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0.143" v="253" actId="478"/>
          <ac:spMkLst>
            <pc:docMk/>
            <pc:sldMk cId="323081684" sldId="259"/>
            <ac:spMk id="51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52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53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0.143" v="253" actId="478"/>
          <ac:spMkLst>
            <pc:docMk/>
            <pc:sldMk cId="323081684" sldId="259"/>
            <ac:spMk id="54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0.143" v="253" actId="478"/>
          <ac:spMkLst>
            <pc:docMk/>
            <pc:sldMk cId="323081684" sldId="259"/>
            <ac:spMk id="55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85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86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87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88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89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90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91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39.869" v="244" actId="478"/>
          <ac:spMkLst>
            <pc:docMk/>
            <pc:sldMk cId="323081684" sldId="259"/>
            <ac:spMk id="93" creationId="{00000000-0000-0000-0000-000000000000}"/>
          </ac:spMkLst>
        </pc:spChg>
      </pc:sldChg>
      <pc:sldChg chg="addSp delSp modSp mod">
        <pc:chgData name="Tobias Merz" userId="c2d3e65a9a4e579c" providerId="LiveId" clId="{1568BCC0-912B-4865-94FB-FDFD21EC80F9}" dt="2021-08-19T02:24:16.386" v="520" actId="20577"/>
        <pc:sldMkLst>
          <pc:docMk/>
          <pc:sldMk cId="1929307768" sldId="260"/>
        </pc:sldMkLst>
        <pc:spChg chg="mod">
          <ac:chgData name="Tobias Merz" userId="c2d3e65a9a4e579c" providerId="LiveId" clId="{1568BCC0-912B-4865-94FB-FDFD21EC80F9}" dt="2021-08-19T02:24:16.386" v="520" actId="20577"/>
          <ac:spMkLst>
            <pc:docMk/>
            <pc:sldMk cId="1929307768" sldId="260"/>
            <ac:spMk id="4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15:07.970" v="293" actId="20577"/>
          <ac:spMkLst>
            <pc:docMk/>
            <pc:sldMk cId="1929307768" sldId="260"/>
            <ac:spMk id="5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11:10.817" v="257" actId="20577"/>
          <ac:spMkLst>
            <pc:docMk/>
            <pc:sldMk cId="1929307768" sldId="260"/>
            <ac:spMk id="6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05.220" v="255" actId="478"/>
          <ac:spMkLst>
            <pc:docMk/>
            <pc:sldMk cId="1929307768" sldId="260"/>
            <ac:spMk id="34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05.220" v="255" actId="478"/>
          <ac:spMkLst>
            <pc:docMk/>
            <pc:sldMk cId="1929307768" sldId="260"/>
            <ac:spMk id="35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36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37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05.220" v="255" actId="478"/>
          <ac:spMkLst>
            <pc:docMk/>
            <pc:sldMk cId="1929307768" sldId="260"/>
            <ac:spMk id="38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39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05.220" v="255" actId="478"/>
          <ac:spMkLst>
            <pc:docMk/>
            <pc:sldMk cId="1929307768" sldId="260"/>
            <ac:spMk id="40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05.220" v="255" actId="478"/>
          <ac:spMkLst>
            <pc:docMk/>
            <pc:sldMk cId="1929307768" sldId="260"/>
            <ac:spMk id="41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42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43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46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47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48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49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50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51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52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53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54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55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85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86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87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88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89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90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91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0:57.196" v="254" actId="478"/>
          <ac:spMkLst>
            <pc:docMk/>
            <pc:sldMk cId="1929307768" sldId="260"/>
            <ac:spMk id="93" creationId="{00000000-0000-0000-0000-000000000000}"/>
          </ac:spMkLst>
        </pc:spChg>
      </pc:sldChg>
      <pc:sldChg chg="addSp delSp modSp mod ord">
        <pc:chgData name="Tobias Merz" userId="c2d3e65a9a4e579c" providerId="LiveId" clId="{1568BCC0-912B-4865-94FB-FDFD21EC80F9}" dt="2021-08-19T02:24:44.152" v="522" actId="20577"/>
        <pc:sldMkLst>
          <pc:docMk/>
          <pc:sldMk cId="2076738008" sldId="261"/>
        </pc:sldMkLst>
        <pc:spChg chg="mod">
          <ac:chgData name="Tobias Merz" userId="c2d3e65a9a4e579c" providerId="LiveId" clId="{1568BCC0-912B-4865-94FB-FDFD21EC80F9}" dt="2021-08-19T02:24:44.152" v="522" actId="20577"/>
          <ac:spMkLst>
            <pc:docMk/>
            <pc:sldMk cId="2076738008" sldId="261"/>
            <ac:spMk id="4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15:21.522" v="295" actId="20577"/>
          <ac:spMkLst>
            <pc:docMk/>
            <pc:sldMk cId="2076738008" sldId="261"/>
            <ac:spMk id="5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11:42.031" v="264" actId="20577"/>
          <ac:spMkLst>
            <pc:docMk/>
            <pc:sldMk cId="2076738008" sldId="261"/>
            <ac:spMk id="6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34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35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36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37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38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39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40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41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42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43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46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47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48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49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50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51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52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53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54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55" creationId="{00000000-0000-0000-0000-000000000000}"/>
          </ac:spMkLst>
        </pc:spChg>
        <pc:spChg chg="mod">
          <ac:chgData name="Tobias Merz" userId="c2d3e65a9a4e579c" providerId="LiveId" clId="{1568BCC0-912B-4865-94FB-FDFD21EC80F9}" dt="2021-08-19T01:55:21.791" v="132" actId="207"/>
          <ac:spMkLst>
            <pc:docMk/>
            <pc:sldMk cId="2076738008" sldId="261"/>
            <ac:spMk id="77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85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86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87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88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89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90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91" creationId="{00000000-0000-0000-0000-000000000000}"/>
          </ac:spMkLst>
        </pc:spChg>
        <pc:spChg chg="add del">
          <ac:chgData name="Tobias Merz" userId="c2d3e65a9a4e579c" providerId="LiveId" clId="{1568BCC0-912B-4865-94FB-FDFD21EC80F9}" dt="2021-08-19T02:11:36.339" v="262" actId="478"/>
          <ac:spMkLst>
            <pc:docMk/>
            <pc:sldMk cId="2076738008" sldId="261"/>
            <ac:spMk id="93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01:14.533" v="189" actId="20577"/>
          <ac:spMkLst>
            <pc:docMk/>
            <pc:sldMk cId="2076738008" sldId="261"/>
            <ac:spMk id="100" creationId="{00000000-0000-0000-0000-000000000000}"/>
          </ac:spMkLst>
        </pc:spChg>
      </pc:sldChg>
      <pc:sldChg chg="del">
        <pc:chgData name="Tobias Merz" userId="c2d3e65a9a4e579c" providerId="LiveId" clId="{1568BCC0-912B-4865-94FB-FDFD21EC80F9}" dt="2021-08-19T01:56:56.594" v="138" actId="47"/>
        <pc:sldMkLst>
          <pc:docMk/>
          <pc:sldMk cId="1862668790" sldId="262"/>
        </pc:sldMkLst>
      </pc:sldChg>
      <pc:sldChg chg="delSp modSp mod">
        <pc:chgData name="Tobias Merz" userId="c2d3e65a9a4e579c" providerId="LiveId" clId="{1568BCC0-912B-4865-94FB-FDFD21EC80F9}" dt="2021-08-19T02:25:02.561" v="523" actId="20577"/>
        <pc:sldMkLst>
          <pc:docMk/>
          <pc:sldMk cId="712253021" sldId="263"/>
        </pc:sldMkLst>
        <pc:spChg chg="mod">
          <ac:chgData name="Tobias Merz" userId="c2d3e65a9a4e579c" providerId="LiveId" clId="{1568BCC0-912B-4865-94FB-FDFD21EC80F9}" dt="2021-08-19T02:25:02.561" v="523" actId="20577"/>
          <ac:spMkLst>
            <pc:docMk/>
            <pc:sldMk cId="712253021" sldId="263"/>
            <ac:spMk id="4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15:26.514" v="296" actId="20577"/>
          <ac:spMkLst>
            <pc:docMk/>
            <pc:sldMk cId="712253021" sldId="263"/>
            <ac:spMk id="5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12:08.812" v="276" actId="20577"/>
          <ac:spMkLst>
            <pc:docMk/>
            <pc:sldMk cId="712253021" sldId="263"/>
            <ac:spMk id="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02.260" v="266" actId="478"/>
          <ac:spMkLst>
            <pc:docMk/>
            <pc:sldMk cId="712253021" sldId="263"/>
            <ac:spMk id="34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02.260" v="266" actId="478"/>
          <ac:spMkLst>
            <pc:docMk/>
            <pc:sldMk cId="712253021" sldId="263"/>
            <ac:spMk id="35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3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37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02.260" v="266" actId="478"/>
          <ac:spMkLst>
            <pc:docMk/>
            <pc:sldMk cId="712253021" sldId="263"/>
            <ac:spMk id="38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39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02.260" v="266" actId="478"/>
          <ac:spMkLst>
            <pc:docMk/>
            <pc:sldMk cId="712253021" sldId="263"/>
            <ac:spMk id="40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02.260" v="266" actId="478"/>
          <ac:spMkLst>
            <pc:docMk/>
            <pc:sldMk cId="712253021" sldId="263"/>
            <ac:spMk id="41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42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43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4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47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48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49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50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51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52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53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54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55" creationId="{00000000-0000-0000-0000-000000000000}"/>
          </ac:spMkLst>
        </pc:spChg>
        <pc:spChg chg="mod">
          <ac:chgData name="Tobias Merz" userId="c2d3e65a9a4e579c" providerId="LiveId" clId="{1568BCC0-912B-4865-94FB-FDFD21EC80F9}" dt="2021-08-19T01:57:09.796" v="139" actId="207"/>
          <ac:spMkLst>
            <pc:docMk/>
            <pc:sldMk cId="712253021" sldId="263"/>
            <ac:spMk id="64" creationId="{00000000-0000-0000-0000-000000000000}"/>
          </ac:spMkLst>
        </pc:spChg>
        <pc:spChg chg="mod">
          <ac:chgData name="Tobias Merz" userId="c2d3e65a9a4e579c" providerId="LiveId" clId="{1568BCC0-912B-4865-94FB-FDFD21EC80F9}" dt="2021-08-19T01:57:40.256" v="149" actId="207"/>
          <ac:spMkLst>
            <pc:docMk/>
            <pc:sldMk cId="712253021" sldId="263"/>
            <ac:spMk id="6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85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8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87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88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89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90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91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53.789" v="265" actId="478"/>
          <ac:spMkLst>
            <pc:docMk/>
            <pc:sldMk cId="712253021" sldId="263"/>
            <ac:spMk id="93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01:45.433" v="197" actId="20577"/>
          <ac:spMkLst>
            <pc:docMk/>
            <pc:sldMk cId="712253021" sldId="263"/>
            <ac:spMk id="100" creationId="{00000000-0000-0000-0000-000000000000}"/>
          </ac:spMkLst>
        </pc:spChg>
      </pc:sldChg>
      <pc:sldChg chg="delSp modSp mod">
        <pc:chgData name="Tobias Merz" userId="c2d3e65a9a4e579c" providerId="LiveId" clId="{1568BCC0-912B-4865-94FB-FDFD21EC80F9}" dt="2021-08-19T02:25:25.267" v="524" actId="20577"/>
        <pc:sldMkLst>
          <pc:docMk/>
          <pc:sldMk cId="2767428109" sldId="264"/>
        </pc:sldMkLst>
        <pc:spChg chg="mod">
          <ac:chgData name="Tobias Merz" userId="c2d3e65a9a4e579c" providerId="LiveId" clId="{1568BCC0-912B-4865-94FB-FDFD21EC80F9}" dt="2021-08-19T02:25:25.267" v="524" actId="20577"/>
          <ac:spMkLst>
            <pc:docMk/>
            <pc:sldMk cId="2767428109" sldId="264"/>
            <ac:spMk id="4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15:32.594" v="297" actId="20577"/>
          <ac:spMkLst>
            <pc:docMk/>
            <pc:sldMk cId="2767428109" sldId="264"/>
            <ac:spMk id="5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12:18.621" v="278" actId="20577"/>
          <ac:spMkLst>
            <pc:docMk/>
            <pc:sldMk cId="2767428109" sldId="264"/>
            <ac:spMk id="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24.912" v="280" actId="478"/>
          <ac:spMkLst>
            <pc:docMk/>
            <pc:sldMk cId="2767428109" sldId="264"/>
            <ac:spMk id="34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24.912" v="280" actId="478"/>
          <ac:spMkLst>
            <pc:docMk/>
            <pc:sldMk cId="2767428109" sldId="264"/>
            <ac:spMk id="35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15.747" v="277" actId="478"/>
          <ac:spMkLst>
            <pc:docMk/>
            <pc:sldMk cId="2767428109" sldId="264"/>
            <ac:spMk id="3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15.747" v="277" actId="478"/>
          <ac:spMkLst>
            <pc:docMk/>
            <pc:sldMk cId="2767428109" sldId="264"/>
            <ac:spMk id="37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24.912" v="280" actId="478"/>
          <ac:spMkLst>
            <pc:docMk/>
            <pc:sldMk cId="2767428109" sldId="264"/>
            <ac:spMk id="38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15.747" v="277" actId="478"/>
          <ac:spMkLst>
            <pc:docMk/>
            <pc:sldMk cId="2767428109" sldId="264"/>
            <ac:spMk id="39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24.912" v="280" actId="478"/>
          <ac:spMkLst>
            <pc:docMk/>
            <pc:sldMk cId="2767428109" sldId="264"/>
            <ac:spMk id="40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24.912" v="280" actId="478"/>
          <ac:spMkLst>
            <pc:docMk/>
            <pc:sldMk cId="2767428109" sldId="264"/>
            <ac:spMk id="41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15.747" v="277" actId="478"/>
          <ac:spMkLst>
            <pc:docMk/>
            <pc:sldMk cId="2767428109" sldId="264"/>
            <ac:spMk id="42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15.747" v="277" actId="478"/>
          <ac:spMkLst>
            <pc:docMk/>
            <pc:sldMk cId="2767428109" sldId="264"/>
            <ac:spMk id="43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15.747" v="277" actId="478"/>
          <ac:spMkLst>
            <pc:docMk/>
            <pc:sldMk cId="2767428109" sldId="264"/>
            <ac:spMk id="4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15.747" v="277" actId="478"/>
          <ac:spMkLst>
            <pc:docMk/>
            <pc:sldMk cId="2767428109" sldId="264"/>
            <ac:spMk id="47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24.912" v="280" actId="478"/>
          <ac:spMkLst>
            <pc:docMk/>
            <pc:sldMk cId="2767428109" sldId="264"/>
            <ac:spMk id="48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24.912" v="280" actId="478"/>
          <ac:spMkLst>
            <pc:docMk/>
            <pc:sldMk cId="2767428109" sldId="264"/>
            <ac:spMk id="49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15.747" v="277" actId="478"/>
          <ac:spMkLst>
            <pc:docMk/>
            <pc:sldMk cId="2767428109" sldId="264"/>
            <ac:spMk id="50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24.912" v="280" actId="478"/>
          <ac:spMkLst>
            <pc:docMk/>
            <pc:sldMk cId="2767428109" sldId="264"/>
            <ac:spMk id="51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15.747" v="277" actId="478"/>
          <ac:spMkLst>
            <pc:docMk/>
            <pc:sldMk cId="2767428109" sldId="264"/>
            <ac:spMk id="52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15.747" v="277" actId="478"/>
          <ac:spMkLst>
            <pc:docMk/>
            <pc:sldMk cId="2767428109" sldId="264"/>
            <ac:spMk id="53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24.912" v="280" actId="478"/>
          <ac:spMkLst>
            <pc:docMk/>
            <pc:sldMk cId="2767428109" sldId="264"/>
            <ac:spMk id="54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24.912" v="280" actId="478"/>
          <ac:spMkLst>
            <pc:docMk/>
            <pc:sldMk cId="2767428109" sldId="264"/>
            <ac:spMk id="55" creationId="{00000000-0000-0000-0000-000000000000}"/>
          </ac:spMkLst>
        </pc:spChg>
        <pc:spChg chg="mod">
          <ac:chgData name="Tobias Merz" userId="c2d3e65a9a4e579c" providerId="LiveId" clId="{1568BCC0-912B-4865-94FB-FDFD21EC80F9}" dt="2021-08-19T01:58:23.769" v="159" actId="207"/>
          <ac:spMkLst>
            <pc:docMk/>
            <pc:sldMk cId="2767428109" sldId="264"/>
            <ac:spMk id="64" creationId="{00000000-0000-0000-0000-000000000000}"/>
          </ac:spMkLst>
        </pc:spChg>
        <pc:spChg chg="mod">
          <ac:chgData name="Tobias Merz" userId="c2d3e65a9a4e579c" providerId="LiveId" clId="{1568BCC0-912B-4865-94FB-FDFD21EC80F9}" dt="2021-08-19T01:58:18.594" v="158" actId="207"/>
          <ac:spMkLst>
            <pc:docMk/>
            <pc:sldMk cId="2767428109" sldId="264"/>
            <ac:spMk id="65" creationId="{00000000-0000-0000-0000-000000000000}"/>
          </ac:spMkLst>
        </pc:spChg>
        <pc:spChg chg="mod">
          <ac:chgData name="Tobias Merz" userId="c2d3e65a9a4e579c" providerId="LiveId" clId="{1568BCC0-912B-4865-94FB-FDFD21EC80F9}" dt="2021-08-19T01:58:27.796" v="160" actId="207"/>
          <ac:spMkLst>
            <pc:docMk/>
            <pc:sldMk cId="2767428109" sldId="264"/>
            <ac:spMk id="6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15.747" v="277" actId="478"/>
          <ac:spMkLst>
            <pc:docMk/>
            <pc:sldMk cId="2767428109" sldId="264"/>
            <ac:spMk id="85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15.747" v="277" actId="478"/>
          <ac:spMkLst>
            <pc:docMk/>
            <pc:sldMk cId="2767428109" sldId="264"/>
            <ac:spMk id="8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15.747" v="277" actId="478"/>
          <ac:spMkLst>
            <pc:docMk/>
            <pc:sldMk cId="2767428109" sldId="264"/>
            <ac:spMk id="87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15.747" v="277" actId="478"/>
          <ac:spMkLst>
            <pc:docMk/>
            <pc:sldMk cId="2767428109" sldId="264"/>
            <ac:spMk id="88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15.747" v="277" actId="478"/>
          <ac:spMkLst>
            <pc:docMk/>
            <pc:sldMk cId="2767428109" sldId="264"/>
            <ac:spMk id="89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15.747" v="277" actId="478"/>
          <ac:spMkLst>
            <pc:docMk/>
            <pc:sldMk cId="2767428109" sldId="264"/>
            <ac:spMk id="90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15.747" v="277" actId="478"/>
          <ac:spMkLst>
            <pc:docMk/>
            <pc:sldMk cId="2767428109" sldId="264"/>
            <ac:spMk id="91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15.747" v="277" actId="478"/>
          <ac:spMkLst>
            <pc:docMk/>
            <pc:sldMk cId="2767428109" sldId="264"/>
            <ac:spMk id="93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02:01.464" v="199" actId="20577"/>
          <ac:spMkLst>
            <pc:docMk/>
            <pc:sldMk cId="2767428109" sldId="264"/>
            <ac:spMk id="100" creationId="{00000000-0000-0000-0000-000000000000}"/>
          </ac:spMkLst>
        </pc:spChg>
      </pc:sldChg>
      <pc:sldChg chg="delSp modSp mod">
        <pc:chgData name="Tobias Merz" userId="c2d3e65a9a4e579c" providerId="LiveId" clId="{1568BCC0-912B-4865-94FB-FDFD21EC80F9}" dt="2021-08-19T02:26:10.560" v="525" actId="20577"/>
        <pc:sldMkLst>
          <pc:docMk/>
          <pc:sldMk cId="3473369609" sldId="265"/>
        </pc:sldMkLst>
        <pc:spChg chg="mod">
          <ac:chgData name="Tobias Merz" userId="c2d3e65a9a4e579c" providerId="LiveId" clId="{1568BCC0-912B-4865-94FB-FDFD21EC80F9}" dt="2021-08-19T02:26:10.560" v="525" actId="20577"/>
          <ac:spMkLst>
            <pc:docMk/>
            <pc:sldMk cId="3473369609" sldId="265"/>
            <ac:spMk id="4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15:39.828" v="298" actId="20577"/>
          <ac:spMkLst>
            <pc:docMk/>
            <pc:sldMk cId="3473369609" sldId="265"/>
            <ac:spMk id="5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12:44.887" v="283" actId="20577"/>
          <ac:spMkLst>
            <pc:docMk/>
            <pc:sldMk cId="3473369609" sldId="265"/>
            <ac:spMk id="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34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35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3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37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38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39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40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41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42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43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4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47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48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49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50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51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52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53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54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55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04:34.893" v="229" actId="207"/>
          <ac:spMkLst>
            <pc:docMk/>
            <pc:sldMk cId="3473369609" sldId="265"/>
            <ac:spMk id="64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04:30.674" v="228" actId="207"/>
          <ac:spMkLst>
            <pc:docMk/>
            <pc:sldMk cId="3473369609" sldId="265"/>
            <ac:spMk id="6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85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8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87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88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89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90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91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39.209" v="281" actId="478"/>
          <ac:spMkLst>
            <pc:docMk/>
            <pc:sldMk cId="3473369609" sldId="265"/>
            <ac:spMk id="93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02:16.228" v="201" actId="20577"/>
          <ac:spMkLst>
            <pc:docMk/>
            <pc:sldMk cId="3473369609" sldId="265"/>
            <ac:spMk id="100" creationId="{00000000-0000-0000-0000-000000000000}"/>
          </ac:spMkLst>
        </pc:spChg>
      </pc:sldChg>
      <pc:sldChg chg="delSp modSp mod">
        <pc:chgData name="Tobias Merz" userId="c2d3e65a9a4e579c" providerId="LiveId" clId="{1568BCC0-912B-4865-94FB-FDFD21EC80F9}" dt="2021-08-19T02:26:17.685" v="526" actId="20577"/>
        <pc:sldMkLst>
          <pc:docMk/>
          <pc:sldMk cId="4039445777" sldId="266"/>
        </pc:sldMkLst>
        <pc:spChg chg="mod">
          <ac:chgData name="Tobias Merz" userId="c2d3e65a9a4e579c" providerId="LiveId" clId="{1568BCC0-912B-4865-94FB-FDFD21EC80F9}" dt="2021-08-19T02:26:17.685" v="526" actId="20577"/>
          <ac:spMkLst>
            <pc:docMk/>
            <pc:sldMk cId="4039445777" sldId="266"/>
            <ac:spMk id="4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15:46.821" v="299" actId="20577"/>
          <ac:spMkLst>
            <pc:docMk/>
            <pc:sldMk cId="4039445777" sldId="266"/>
            <ac:spMk id="5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13:03.847" v="286" actId="20577"/>
          <ac:spMkLst>
            <pc:docMk/>
            <pc:sldMk cId="4039445777" sldId="266"/>
            <ac:spMk id="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34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35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3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37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38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39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40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41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42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43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4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47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48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49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50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51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52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53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54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55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04:44.160" v="230" actId="207"/>
          <ac:spMkLst>
            <pc:docMk/>
            <pc:sldMk cId="4039445777" sldId="266"/>
            <ac:spMk id="64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04:47.594" v="231" actId="207"/>
          <ac:spMkLst>
            <pc:docMk/>
            <pc:sldMk cId="4039445777" sldId="266"/>
            <ac:spMk id="6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85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8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87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88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89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90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91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2:57.739" v="284" actId="478"/>
          <ac:spMkLst>
            <pc:docMk/>
            <pc:sldMk cId="4039445777" sldId="266"/>
            <ac:spMk id="93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03:13.730" v="213" actId="20577"/>
          <ac:spMkLst>
            <pc:docMk/>
            <pc:sldMk cId="4039445777" sldId="266"/>
            <ac:spMk id="100" creationId="{00000000-0000-0000-0000-000000000000}"/>
          </ac:spMkLst>
        </pc:spChg>
      </pc:sldChg>
      <pc:sldChg chg="modSp del mod">
        <pc:chgData name="Tobias Merz" userId="c2d3e65a9a4e579c" providerId="LiveId" clId="{1568BCC0-912B-4865-94FB-FDFD21EC80F9}" dt="2021-08-19T02:13:19.113" v="287" actId="47"/>
        <pc:sldMkLst>
          <pc:docMk/>
          <pc:sldMk cId="499121946" sldId="267"/>
        </pc:sldMkLst>
        <pc:spChg chg="mod">
          <ac:chgData name="Tobias Merz" userId="c2d3e65a9a4e579c" providerId="LiveId" clId="{1568BCC0-912B-4865-94FB-FDFD21EC80F9}" dt="2021-08-19T02:03:41.113" v="219" actId="20577"/>
          <ac:spMkLst>
            <pc:docMk/>
            <pc:sldMk cId="499121946" sldId="267"/>
            <ac:spMk id="4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04:54.679" v="232" actId="207"/>
          <ac:spMkLst>
            <pc:docMk/>
            <pc:sldMk cId="499121946" sldId="267"/>
            <ac:spMk id="64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04:58.790" v="233" actId="207"/>
          <ac:spMkLst>
            <pc:docMk/>
            <pc:sldMk cId="499121946" sldId="267"/>
            <ac:spMk id="66" creationId="{00000000-0000-0000-0000-000000000000}"/>
          </ac:spMkLst>
        </pc:spChg>
      </pc:sldChg>
      <pc:sldChg chg="modSp del mod">
        <pc:chgData name="Tobias Merz" userId="c2d3e65a9a4e579c" providerId="LiveId" clId="{1568BCC0-912B-4865-94FB-FDFD21EC80F9}" dt="2021-08-19T02:13:20.928" v="288" actId="47"/>
        <pc:sldMkLst>
          <pc:docMk/>
          <pc:sldMk cId="1365129205" sldId="268"/>
        </pc:sldMkLst>
        <pc:spChg chg="mod">
          <ac:chgData name="Tobias Merz" userId="c2d3e65a9a4e579c" providerId="LiveId" clId="{1568BCC0-912B-4865-94FB-FDFD21EC80F9}" dt="2021-08-19T02:04:00.823" v="227" actId="20577"/>
          <ac:spMkLst>
            <pc:docMk/>
            <pc:sldMk cId="1365129205" sldId="268"/>
            <ac:spMk id="4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05:06.640" v="234" actId="207"/>
          <ac:spMkLst>
            <pc:docMk/>
            <pc:sldMk cId="1365129205" sldId="268"/>
            <ac:spMk id="64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05:09.912" v="235" actId="207"/>
          <ac:spMkLst>
            <pc:docMk/>
            <pc:sldMk cId="1365129205" sldId="268"/>
            <ac:spMk id="66" creationId="{00000000-0000-0000-0000-000000000000}"/>
          </ac:spMkLst>
        </pc:spChg>
      </pc:sldChg>
      <pc:sldChg chg="add del">
        <pc:chgData name="Tobias Merz" userId="c2d3e65a9a4e579c" providerId="LiveId" clId="{1568BCC0-912B-4865-94FB-FDFD21EC80F9}" dt="2021-08-19T01:49:33.704" v="57" actId="2890"/>
        <pc:sldMkLst>
          <pc:docMk/>
          <pc:sldMk cId="918722358" sldId="269"/>
        </pc:sldMkLst>
      </pc:sldChg>
      <pc:sldChg chg="delSp modSp add mod">
        <pc:chgData name="Tobias Merz" userId="c2d3e65a9a4e579c" providerId="LiveId" clId="{1568BCC0-912B-4865-94FB-FDFD21EC80F9}" dt="2021-08-19T02:24:32.490" v="521" actId="20577"/>
        <pc:sldMkLst>
          <pc:docMk/>
          <pc:sldMk cId="3724591187" sldId="269"/>
        </pc:sldMkLst>
        <pc:spChg chg="mod">
          <ac:chgData name="Tobias Merz" userId="c2d3e65a9a4e579c" providerId="LiveId" clId="{1568BCC0-912B-4865-94FB-FDFD21EC80F9}" dt="2021-08-19T02:24:32.490" v="521" actId="20577"/>
          <ac:spMkLst>
            <pc:docMk/>
            <pc:sldMk cId="3724591187" sldId="269"/>
            <ac:spMk id="4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15:15.584" v="294" actId="20577"/>
          <ac:spMkLst>
            <pc:docMk/>
            <pc:sldMk cId="3724591187" sldId="269"/>
            <ac:spMk id="5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11:28.145" v="261" actId="20577"/>
          <ac:spMkLst>
            <pc:docMk/>
            <pc:sldMk cId="3724591187" sldId="269"/>
            <ac:spMk id="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34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35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3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37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38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39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40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41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42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43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4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47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23.005" v="259" actId="478"/>
          <ac:spMkLst>
            <pc:docMk/>
            <pc:sldMk cId="3724591187" sldId="269"/>
            <ac:spMk id="48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23.005" v="259" actId="478"/>
          <ac:spMkLst>
            <pc:docMk/>
            <pc:sldMk cId="3724591187" sldId="269"/>
            <ac:spMk id="49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50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23.005" v="259" actId="478"/>
          <ac:spMkLst>
            <pc:docMk/>
            <pc:sldMk cId="3724591187" sldId="269"/>
            <ac:spMk id="51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52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53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23.005" v="259" actId="478"/>
          <ac:spMkLst>
            <pc:docMk/>
            <pc:sldMk cId="3724591187" sldId="269"/>
            <ac:spMk id="54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23.005" v="259" actId="478"/>
          <ac:spMkLst>
            <pc:docMk/>
            <pc:sldMk cId="3724591187" sldId="269"/>
            <ac:spMk id="55" creationId="{00000000-0000-0000-0000-000000000000}"/>
          </ac:spMkLst>
        </pc:spChg>
        <pc:spChg chg="mod">
          <ac:chgData name="Tobias Merz" userId="c2d3e65a9a4e579c" providerId="LiveId" clId="{1568BCC0-912B-4865-94FB-FDFD21EC80F9}" dt="2021-08-19T01:53:01.166" v="74" actId="207"/>
          <ac:spMkLst>
            <pc:docMk/>
            <pc:sldMk cId="3724591187" sldId="269"/>
            <ac:spMk id="61" creationId="{00000000-0000-0000-0000-000000000000}"/>
          </ac:spMkLst>
        </pc:spChg>
        <pc:spChg chg="mod">
          <ac:chgData name="Tobias Merz" userId="c2d3e65a9a4e579c" providerId="LiveId" clId="{1568BCC0-912B-4865-94FB-FDFD21EC80F9}" dt="2021-08-19T01:53:05.967" v="75" actId="207"/>
          <ac:spMkLst>
            <pc:docMk/>
            <pc:sldMk cId="3724591187" sldId="269"/>
            <ac:spMk id="62" creationId="{00000000-0000-0000-0000-000000000000}"/>
          </ac:spMkLst>
        </pc:spChg>
        <pc:spChg chg="mod">
          <ac:chgData name="Tobias Merz" userId="c2d3e65a9a4e579c" providerId="LiveId" clId="{1568BCC0-912B-4865-94FB-FDFD21EC80F9}" dt="2021-08-19T01:52:35.293" v="70" actId="207"/>
          <ac:spMkLst>
            <pc:docMk/>
            <pc:sldMk cId="3724591187" sldId="269"/>
            <ac:spMk id="77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85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86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87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88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89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90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91" creationId="{00000000-0000-0000-0000-000000000000}"/>
          </ac:spMkLst>
        </pc:spChg>
        <pc:spChg chg="del">
          <ac:chgData name="Tobias Merz" userId="c2d3e65a9a4e579c" providerId="LiveId" clId="{1568BCC0-912B-4865-94FB-FDFD21EC80F9}" dt="2021-08-19T02:11:19.554" v="258" actId="478"/>
          <ac:spMkLst>
            <pc:docMk/>
            <pc:sldMk cId="3724591187" sldId="269"/>
            <ac:spMk id="93" creationId="{00000000-0000-0000-0000-000000000000}"/>
          </ac:spMkLst>
        </pc:spChg>
        <pc:spChg chg="mod">
          <ac:chgData name="Tobias Merz" userId="c2d3e65a9a4e579c" providerId="LiveId" clId="{1568BCC0-912B-4865-94FB-FDFD21EC80F9}" dt="2021-08-19T02:00:50.457" v="187" actId="20577"/>
          <ac:spMkLst>
            <pc:docMk/>
            <pc:sldMk cId="3724591187" sldId="269"/>
            <ac:spMk id="10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BCD4-3DA7-4ECD-B0C1-8EC216A26FBF}" type="datetimeFigureOut">
              <a:rPr lang="en-NZ" smtClean="0"/>
              <a:t>07/12/2021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4514-73A1-4E81-95DB-67D8D2C3803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2504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BCD4-3DA7-4ECD-B0C1-8EC216A26FBF}" type="datetimeFigureOut">
              <a:rPr lang="en-NZ" smtClean="0"/>
              <a:t>07/12/2021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4514-73A1-4E81-95DB-67D8D2C3803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112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BCD4-3DA7-4ECD-B0C1-8EC216A26FBF}" type="datetimeFigureOut">
              <a:rPr lang="en-NZ" smtClean="0"/>
              <a:t>07/12/2021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4514-73A1-4E81-95DB-67D8D2C3803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8139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BCD4-3DA7-4ECD-B0C1-8EC216A26FBF}" type="datetimeFigureOut">
              <a:rPr lang="en-NZ" smtClean="0"/>
              <a:t>07/12/2021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4514-73A1-4E81-95DB-67D8D2C3803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2962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BCD4-3DA7-4ECD-B0C1-8EC216A26FBF}" type="datetimeFigureOut">
              <a:rPr lang="en-NZ" smtClean="0"/>
              <a:t>07/12/2021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4514-73A1-4E81-95DB-67D8D2C3803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1513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BCD4-3DA7-4ECD-B0C1-8EC216A26FBF}" type="datetimeFigureOut">
              <a:rPr lang="en-NZ" smtClean="0"/>
              <a:t>07/12/2021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4514-73A1-4E81-95DB-67D8D2C3803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85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BCD4-3DA7-4ECD-B0C1-8EC216A26FBF}" type="datetimeFigureOut">
              <a:rPr lang="en-NZ" smtClean="0"/>
              <a:t>07/12/2021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4514-73A1-4E81-95DB-67D8D2C3803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9055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BCD4-3DA7-4ECD-B0C1-8EC216A26FBF}" type="datetimeFigureOut">
              <a:rPr lang="en-NZ" smtClean="0"/>
              <a:t>07/12/2021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4514-73A1-4E81-95DB-67D8D2C3803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9109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BCD4-3DA7-4ECD-B0C1-8EC216A26FBF}" type="datetimeFigureOut">
              <a:rPr lang="en-NZ" smtClean="0"/>
              <a:t>07/12/2021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4514-73A1-4E81-95DB-67D8D2C3803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9837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BCD4-3DA7-4ECD-B0C1-8EC216A26FBF}" type="datetimeFigureOut">
              <a:rPr lang="en-NZ" smtClean="0"/>
              <a:t>07/12/2021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4514-73A1-4E81-95DB-67D8D2C3803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20249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BCD4-3DA7-4ECD-B0C1-8EC216A26FBF}" type="datetimeFigureOut">
              <a:rPr lang="en-NZ" smtClean="0"/>
              <a:t>07/12/2021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4514-73A1-4E81-95DB-67D8D2C3803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7878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2BCD4-3DA7-4ECD-B0C1-8EC216A26FBF}" type="datetimeFigureOut">
              <a:rPr lang="en-NZ" smtClean="0"/>
              <a:t>07/12/2021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94514-73A1-4E81-95DB-67D8D2C3803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58917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dirty="0"/>
              <a:t>Escalation plan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DCCM</a:t>
            </a:r>
          </a:p>
          <a:p>
            <a:pPr marL="0" indent="0">
              <a:buNone/>
            </a:pPr>
            <a:r>
              <a:rPr lang="en-NZ" dirty="0"/>
              <a:t>		</a:t>
            </a:r>
            <a:r>
              <a:rPr lang="en-NZ" sz="1400" dirty="0"/>
              <a:t>isolation rooms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beds 1 – 4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DCCM HDU (6 beds)	</a:t>
            </a:r>
          </a:p>
          <a:p>
            <a:pPr marL="0" indent="0">
              <a:buNone/>
            </a:pPr>
            <a:r>
              <a:rPr lang="en-NZ" sz="1400" dirty="0"/>
              <a:t>	</a:t>
            </a:r>
          </a:p>
          <a:p>
            <a:pPr marL="0" indent="0">
              <a:buNone/>
            </a:pPr>
            <a:r>
              <a:rPr lang="en-NZ" sz="1400" dirty="0"/>
              <a:t>		</a:t>
            </a:r>
          </a:p>
          <a:p>
            <a:pPr marL="0" indent="0">
              <a:buNone/>
            </a:pPr>
            <a:r>
              <a:rPr lang="en-NZ" sz="1400" dirty="0"/>
              <a:t>		DCCM main area (12 beds)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</a:t>
            </a:r>
            <a:r>
              <a:rPr lang="en-NZ" dirty="0"/>
              <a:t>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ln w="38100"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CVICU</a:t>
            </a:r>
          </a:p>
          <a:p>
            <a:pPr marL="0" indent="0">
              <a:buNone/>
            </a:pPr>
            <a:r>
              <a:rPr lang="en-NZ" dirty="0"/>
              <a:t>		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						</a:t>
            </a:r>
          </a:p>
          <a:p>
            <a:pPr marL="0" indent="0">
              <a:buNone/>
            </a:pPr>
            <a:r>
              <a:rPr lang="en-NZ" sz="1400" dirty="0"/>
              <a:t>		CVICU HDU (8 beds, 6 			effective incl. 2 ECMO 			patients)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CVICU main area (18 beds, 		incl. 1 isolation room)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</p:txBody>
      </p:sp>
      <p:sp>
        <p:nvSpPr>
          <p:cNvPr id="8" name="Rectangle 7"/>
          <p:cNvSpPr/>
          <p:nvPr/>
        </p:nvSpPr>
        <p:spPr>
          <a:xfrm>
            <a:off x="683568" y="220486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/>
          <p:cNvSpPr/>
          <p:nvPr/>
        </p:nvSpPr>
        <p:spPr>
          <a:xfrm>
            <a:off x="899592" y="220486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/>
          <p:cNvSpPr/>
          <p:nvPr/>
        </p:nvSpPr>
        <p:spPr>
          <a:xfrm>
            <a:off x="691952" y="2811446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Rectangle 10"/>
          <p:cNvSpPr/>
          <p:nvPr/>
        </p:nvSpPr>
        <p:spPr>
          <a:xfrm>
            <a:off x="899592" y="2811446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11"/>
          <p:cNvSpPr/>
          <p:nvPr/>
        </p:nvSpPr>
        <p:spPr>
          <a:xfrm>
            <a:off x="1115616" y="2811446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Rectangle 12"/>
          <p:cNvSpPr/>
          <p:nvPr/>
        </p:nvSpPr>
        <p:spPr>
          <a:xfrm>
            <a:off x="1331640" y="2811446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Rectangle 14"/>
          <p:cNvSpPr/>
          <p:nvPr/>
        </p:nvSpPr>
        <p:spPr>
          <a:xfrm>
            <a:off x="691952" y="333227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Rectangle 15"/>
          <p:cNvSpPr/>
          <p:nvPr/>
        </p:nvSpPr>
        <p:spPr>
          <a:xfrm>
            <a:off x="916360" y="333227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Rectangle 17"/>
          <p:cNvSpPr/>
          <p:nvPr/>
        </p:nvSpPr>
        <p:spPr>
          <a:xfrm>
            <a:off x="695336" y="361783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Rectangle 18"/>
          <p:cNvSpPr/>
          <p:nvPr/>
        </p:nvSpPr>
        <p:spPr>
          <a:xfrm>
            <a:off x="916360" y="361783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0" name="Rectangle 19"/>
          <p:cNvSpPr/>
          <p:nvPr/>
        </p:nvSpPr>
        <p:spPr>
          <a:xfrm>
            <a:off x="1115616" y="333227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Rectangle 20"/>
          <p:cNvSpPr/>
          <p:nvPr/>
        </p:nvSpPr>
        <p:spPr>
          <a:xfrm>
            <a:off x="1115616" y="361783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2" name="Rectangle 21"/>
          <p:cNvSpPr/>
          <p:nvPr/>
        </p:nvSpPr>
        <p:spPr>
          <a:xfrm>
            <a:off x="683568" y="407954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3" name="Rectangle 22"/>
          <p:cNvSpPr/>
          <p:nvPr/>
        </p:nvSpPr>
        <p:spPr>
          <a:xfrm>
            <a:off x="907976" y="407954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Rectangle 23"/>
          <p:cNvSpPr/>
          <p:nvPr/>
        </p:nvSpPr>
        <p:spPr>
          <a:xfrm>
            <a:off x="686952" y="436510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Rectangle 24"/>
          <p:cNvSpPr/>
          <p:nvPr/>
        </p:nvSpPr>
        <p:spPr>
          <a:xfrm>
            <a:off x="907976" y="436510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Rectangle 25"/>
          <p:cNvSpPr/>
          <p:nvPr/>
        </p:nvSpPr>
        <p:spPr>
          <a:xfrm>
            <a:off x="1107232" y="407954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7" name="Rectangle 26"/>
          <p:cNvSpPr/>
          <p:nvPr/>
        </p:nvSpPr>
        <p:spPr>
          <a:xfrm>
            <a:off x="1107232" y="436510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8" name="Rectangle 27"/>
          <p:cNvSpPr/>
          <p:nvPr/>
        </p:nvSpPr>
        <p:spPr>
          <a:xfrm>
            <a:off x="1331640" y="407954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9" name="Rectangle 28"/>
          <p:cNvSpPr/>
          <p:nvPr/>
        </p:nvSpPr>
        <p:spPr>
          <a:xfrm>
            <a:off x="1556048" y="407954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Rectangle 29"/>
          <p:cNvSpPr/>
          <p:nvPr/>
        </p:nvSpPr>
        <p:spPr>
          <a:xfrm>
            <a:off x="1335024" y="436510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1" name="Rectangle 30"/>
          <p:cNvSpPr/>
          <p:nvPr/>
        </p:nvSpPr>
        <p:spPr>
          <a:xfrm>
            <a:off x="1556048" y="436510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2" name="Rectangle 31"/>
          <p:cNvSpPr/>
          <p:nvPr/>
        </p:nvSpPr>
        <p:spPr>
          <a:xfrm>
            <a:off x="1755304" y="407954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3" name="Rectangle 32"/>
          <p:cNvSpPr/>
          <p:nvPr/>
        </p:nvSpPr>
        <p:spPr>
          <a:xfrm>
            <a:off x="1755304" y="436510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9" name="Rectangle 58"/>
          <p:cNvSpPr/>
          <p:nvPr/>
        </p:nvSpPr>
        <p:spPr>
          <a:xfrm>
            <a:off x="4932040" y="321544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0" name="Rectangle 59"/>
          <p:cNvSpPr/>
          <p:nvPr/>
        </p:nvSpPr>
        <p:spPr>
          <a:xfrm>
            <a:off x="5156448" y="321544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1" name="Rectangle 60"/>
          <p:cNvSpPr/>
          <p:nvPr/>
        </p:nvSpPr>
        <p:spPr>
          <a:xfrm>
            <a:off x="4935424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2" name="Rectangle 61"/>
          <p:cNvSpPr/>
          <p:nvPr/>
        </p:nvSpPr>
        <p:spPr>
          <a:xfrm>
            <a:off x="5156448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3" name="Rectangle 62"/>
          <p:cNvSpPr/>
          <p:nvPr/>
        </p:nvSpPr>
        <p:spPr>
          <a:xfrm>
            <a:off x="5355704" y="321544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4" name="Rectangle 63"/>
          <p:cNvSpPr/>
          <p:nvPr/>
        </p:nvSpPr>
        <p:spPr>
          <a:xfrm>
            <a:off x="5355704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5" name="Rectangle 64"/>
          <p:cNvSpPr/>
          <p:nvPr/>
        </p:nvSpPr>
        <p:spPr>
          <a:xfrm>
            <a:off x="5580112" y="321544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6" name="Rectangle 65"/>
          <p:cNvSpPr/>
          <p:nvPr/>
        </p:nvSpPr>
        <p:spPr>
          <a:xfrm>
            <a:off x="5583496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7" name="Rectangle 66"/>
          <p:cNvSpPr/>
          <p:nvPr/>
        </p:nvSpPr>
        <p:spPr>
          <a:xfrm>
            <a:off x="4932040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8" name="Rectangle 67"/>
          <p:cNvSpPr/>
          <p:nvPr/>
        </p:nvSpPr>
        <p:spPr>
          <a:xfrm>
            <a:off x="5156448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9" name="Rectangle 68"/>
          <p:cNvSpPr/>
          <p:nvPr/>
        </p:nvSpPr>
        <p:spPr>
          <a:xfrm>
            <a:off x="4935424" y="4257092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0" name="Rectangle 69"/>
          <p:cNvSpPr/>
          <p:nvPr/>
        </p:nvSpPr>
        <p:spPr>
          <a:xfrm>
            <a:off x="5156448" y="4257092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1" name="Rectangle 70"/>
          <p:cNvSpPr/>
          <p:nvPr/>
        </p:nvSpPr>
        <p:spPr>
          <a:xfrm>
            <a:off x="5355704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2" name="Rectangle 71"/>
          <p:cNvSpPr/>
          <p:nvPr/>
        </p:nvSpPr>
        <p:spPr>
          <a:xfrm>
            <a:off x="5355704" y="4257092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3" name="Rectangle 72"/>
          <p:cNvSpPr/>
          <p:nvPr/>
        </p:nvSpPr>
        <p:spPr>
          <a:xfrm>
            <a:off x="5580112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4" name="Rectangle 73"/>
          <p:cNvSpPr/>
          <p:nvPr/>
        </p:nvSpPr>
        <p:spPr>
          <a:xfrm>
            <a:off x="5804520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5" name="Rectangle 74"/>
          <p:cNvSpPr/>
          <p:nvPr/>
        </p:nvSpPr>
        <p:spPr>
          <a:xfrm>
            <a:off x="5583496" y="4257092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6" name="Rectangle 75"/>
          <p:cNvSpPr/>
          <p:nvPr/>
        </p:nvSpPr>
        <p:spPr>
          <a:xfrm>
            <a:off x="5804520" y="4257092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7" name="Rectangle 76"/>
          <p:cNvSpPr/>
          <p:nvPr/>
        </p:nvSpPr>
        <p:spPr>
          <a:xfrm>
            <a:off x="6003776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8" name="Rectangle 77"/>
          <p:cNvSpPr/>
          <p:nvPr/>
        </p:nvSpPr>
        <p:spPr>
          <a:xfrm>
            <a:off x="6003776" y="4257092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9" name="Rectangle 78"/>
          <p:cNvSpPr/>
          <p:nvPr/>
        </p:nvSpPr>
        <p:spPr>
          <a:xfrm>
            <a:off x="4935424" y="451750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0" name="Rectangle 79"/>
          <p:cNvSpPr/>
          <p:nvPr/>
        </p:nvSpPr>
        <p:spPr>
          <a:xfrm>
            <a:off x="5156448" y="451750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1" name="Rectangle 80"/>
          <p:cNvSpPr/>
          <p:nvPr/>
        </p:nvSpPr>
        <p:spPr>
          <a:xfrm>
            <a:off x="5355704" y="451750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2" name="Rectangle 81"/>
          <p:cNvSpPr/>
          <p:nvPr/>
        </p:nvSpPr>
        <p:spPr>
          <a:xfrm>
            <a:off x="5583496" y="451750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3" name="Rectangle 82"/>
          <p:cNvSpPr/>
          <p:nvPr/>
        </p:nvSpPr>
        <p:spPr>
          <a:xfrm>
            <a:off x="5804520" y="451750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4" name="Rectangle 83"/>
          <p:cNvSpPr/>
          <p:nvPr/>
        </p:nvSpPr>
        <p:spPr>
          <a:xfrm>
            <a:off x="6003776" y="451750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34918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dirty="0"/>
              <a:t>Covid patients 25 - 30</a:t>
            </a:r>
            <a:br>
              <a:rPr lang="en-NZ" sz="3200" dirty="0"/>
            </a:br>
            <a:r>
              <a:rPr lang="en-NZ" sz="1400" dirty="0"/>
              <a:t>Covid patients to DCCM HDU</a:t>
            </a:r>
            <a:endParaRPr lang="en-NZ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DCCM</a:t>
            </a:r>
          </a:p>
          <a:p>
            <a:pPr marL="0" indent="0">
              <a:buNone/>
            </a:pPr>
            <a:r>
              <a:rPr lang="en-NZ" dirty="0"/>
              <a:t>		</a:t>
            </a:r>
            <a:r>
              <a:rPr lang="en-NZ" sz="1400" dirty="0"/>
              <a:t>isolation rooms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beds 1 – 4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DCCM HDU		</a:t>
            </a:r>
          </a:p>
          <a:p>
            <a:pPr marL="0" indent="0">
              <a:buNone/>
            </a:pPr>
            <a:r>
              <a:rPr lang="en-NZ" sz="1400" dirty="0"/>
              <a:t>	</a:t>
            </a:r>
          </a:p>
          <a:p>
            <a:pPr marL="0" indent="0">
              <a:buNone/>
            </a:pPr>
            <a:r>
              <a:rPr lang="en-NZ" sz="1400" dirty="0"/>
              <a:t>		</a:t>
            </a:r>
          </a:p>
          <a:p>
            <a:pPr marL="0" indent="0">
              <a:buNone/>
            </a:pPr>
            <a:r>
              <a:rPr lang="en-NZ" sz="1400" dirty="0"/>
              <a:t>		DCCM main area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</a:t>
            </a:r>
            <a:r>
              <a:rPr lang="en-NZ" dirty="0"/>
              <a:t>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ln w="38100"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CVICU</a:t>
            </a:r>
          </a:p>
          <a:p>
            <a:pPr marL="0" indent="0">
              <a:buNone/>
            </a:pPr>
            <a:r>
              <a:rPr lang="en-NZ" dirty="0"/>
              <a:t>		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						</a:t>
            </a:r>
          </a:p>
          <a:p>
            <a:pPr marL="0" indent="0">
              <a:buNone/>
            </a:pPr>
            <a:r>
              <a:rPr lang="en-NZ" sz="1400" dirty="0"/>
              <a:t>		CVICU HDU	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CVICU main area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</a:t>
            </a:r>
          </a:p>
        </p:txBody>
      </p:sp>
      <p:sp>
        <p:nvSpPr>
          <p:cNvPr id="8" name="Rectangle 7"/>
          <p:cNvSpPr/>
          <p:nvPr/>
        </p:nvSpPr>
        <p:spPr>
          <a:xfrm>
            <a:off x="683568" y="220486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/>
          <p:cNvSpPr/>
          <p:nvPr/>
        </p:nvSpPr>
        <p:spPr>
          <a:xfrm>
            <a:off x="899592" y="220486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/>
          <p:cNvSpPr/>
          <p:nvPr/>
        </p:nvSpPr>
        <p:spPr>
          <a:xfrm>
            <a:off x="691952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Rectangle 10"/>
          <p:cNvSpPr/>
          <p:nvPr/>
        </p:nvSpPr>
        <p:spPr>
          <a:xfrm>
            <a:off x="899592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11"/>
          <p:cNvSpPr/>
          <p:nvPr/>
        </p:nvSpPr>
        <p:spPr>
          <a:xfrm>
            <a:off x="1115616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Rectangle 12"/>
          <p:cNvSpPr/>
          <p:nvPr/>
        </p:nvSpPr>
        <p:spPr>
          <a:xfrm>
            <a:off x="1331640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Rectangle 14"/>
          <p:cNvSpPr/>
          <p:nvPr/>
        </p:nvSpPr>
        <p:spPr>
          <a:xfrm>
            <a:off x="691952" y="333227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Rectangle 15"/>
          <p:cNvSpPr/>
          <p:nvPr/>
        </p:nvSpPr>
        <p:spPr>
          <a:xfrm>
            <a:off x="916360" y="333227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Rectangle 17"/>
          <p:cNvSpPr/>
          <p:nvPr/>
        </p:nvSpPr>
        <p:spPr>
          <a:xfrm>
            <a:off x="695336" y="361783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Rectangle 18"/>
          <p:cNvSpPr/>
          <p:nvPr/>
        </p:nvSpPr>
        <p:spPr>
          <a:xfrm>
            <a:off x="916360" y="361783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0" name="Rectangle 19"/>
          <p:cNvSpPr/>
          <p:nvPr/>
        </p:nvSpPr>
        <p:spPr>
          <a:xfrm>
            <a:off x="1115616" y="333227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Rectangle 20"/>
          <p:cNvSpPr/>
          <p:nvPr/>
        </p:nvSpPr>
        <p:spPr>
          <a:xfrm>
            <a:off x="1115616" y="361783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2" name="Rectangle 21"/>
          <p:cNvSpPr/>
          <p:nvPr/>
        </p:nvSpPr>
        <p:spPr>
          <a:xfrm>
            <a:off x="683568" y="4079540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3" name="Rectangle 22"/>
          <p:cNvSpPr/>
          <p:nvPr/>
        </p:nvSpPr>
        <p:spPr>
          <a:xfrm>
            <a:off x="907976" y="4079540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Rectangle 23"/>
          <p:cNvSpPr/>
          <p:nvPr/>
        </p:nvSpPr>
        <p:spPr>
          <a:xfrm>
            <a:off x="686952" y="4365104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Rectangle 24"/>
          <p:cNvSpPr/>
          <p:nvPr/>
        </p:nvSpPr>
        <p:spPr>
          <a:xfrm>
            <a:off x="907976" y="4365104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Rectangle 25"/>
          <p:cNvSpPr/>
          <p:nvPr/>
        </p:nvSpPr>
        <p:spPr>
          <a:xfrm>
            <a:off x="1107232" y="4079540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7" name="Rectangle 26"/>
          <p:cNvSpPr/>
          <p:nvPr/>
        </p:nvSpPr>
        <p:spPr>
          <a:xfrm>
            <a:off x="1107232" y="4365104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8" name="Rectangle 27"/>
          <p:cNvSpPr/>
          <p:nvPr/>
        </p:nvSpPr>
        <p:spPr>
          <a:xfrm>
            <a:off x="1331640" y="407954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9" name="Rectangle 28"/>
          <p:cNvSpPr/>
          <p:nvPr/>
        </p:nvSpPr>
        <p:spPr>
          <a:xfrm>
            <a:off x="1556048" y="407954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Rectangle 29"/>
          <p:cNvSpPr/>
          <p:nvPr/>
        </p:nvSpPr>
        <p:spPr>
          <a:xfrm>
            <a:off x="1335024" y="436510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1" name="Rectangle 30"/>
          <p:cNvSpPr/>
          <p:nvPr/>
        </p:nvSpPr>
        <p:spPr>
          <a:xfrm>
            <a:off x="1556048" y="436510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2" name="Rectangle 31"/>
          <p:cNvSpPr/>
          <p:nvPr/>
        </p:nvSpPr>
        <p:spPr>
          <a:xfrm>
            <a:off x="1755304" y="407954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3" name="Rectangle 32"/>
          <p:cNvSpPr/>
          <p:nvPr/>
        </p:nvSpPr>
        <p:spPr>
          <a:xfrm>
            <a:off x="1755304" y="436510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9" name="Rectangle 58"/>
          <p:cNvSpPr/>
          <p:nvPr/>
        </p:nvSpPr>
        <p:spPr>
          <a:xfrm>
            <a:off x="4932040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0" name="Rectangle 59"/>
          <p:cNvSpPr/>
          <p:nvPr/>
        </p:nvSpPr>
        <p:spPr>
          <a:xfrm>
            <a:off x="5156448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1" name="Rectangle 60"/>
          <p:cNvSpPr/>
          <p:nvPr/>
        </p:nvSpPr>
        <p:spPr>
          <a:xfrm>
            <a:off x="4935424" y="3501008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2" name="Rectangle 61"/>
          <p:cNvSpPr/>
          <p:nvPr/>
        </p:nvSpPr>
        <p:spPr>
          <a:xfrm>
            <a:off x="5156448" y="3501008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3" name="Rectangle 62"/>
          <p:cNvSpPr/>
          <p:nvPr/>
        </p:nvSpPr>
        <p:spPr>
          <a:xfrm>
            <a:off x="5355704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4" name="Rectangle 63"/>
          <p:cNvSpPr/>
          <p:nvPr/>
        </p:nvSpPr>
        <p:spPr>
          <a:xfrm>
            <a:off x="5355704" y="3501008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5" name="Rectangle 64"/>
          <p:cNvSpPr/>
          <p:nvPr/>
        </p:nvSpPr>
        <p:spPr>
          <a:xfrm>
            <a:off x="5580112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6" name="Rectangle 65"/>
          <p:cNvSpPr/>
          <p:nvPr/>
        </p:nvSpPr>
        <p:spPr>
          <a:xfrm>
            <a:off x="5583496" y="3501008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7" name="Rectangle 66"/>
          <p:cNvSpPr/>
          <p:nvPr/>
        </p:nvSpPr>
        <p:spPr>
          <a:xfrm>
            <a:off x="4932040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8" name="Rectangle 67"/>
          <p:cNvSpPr/>
          <p:nvPr/>
        </p:nvSpPr>
        <p:spPr>
          <a:xfrm>
            <a:off x="5156448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9" name="Rectangle 68"/>
          <p:cNvSpPr/>
          <p:nvPr/>
        </p:nvSpPr>
        <p:spPr>
          <a:xfrm>
            <a:off x="4935424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0" name="Rectangle 69"/>
          <p:cNvSpPr/>
          <p:nvPr/>
        </p:nvSpPr>
        <p:spPr>
          <a:xfrm>
            <a:off x="5156448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1" name="Rectangle 70"/>
          <p:cNvSpPr/>
          <p:nvPr/>
        </p:nvSpPr>
        <p:spPr>
          <a:xfrm>
            <a:off x="5355704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2" name="Rectangle 71"/>
          <p:cNvSpPr/>
          <p:nvPr/>
        </p:nvSpPr>
        <p:spPr>
          <a:xfrm>
            <a:off x="5355704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3" name="Rectangle 72"/>
          <p:cNvSpPr/>
          <p:nvPr/>
        </p:nvSpPr>
        <p:spPr>
          <a:xfrm>
            <a:off x="5580112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4" name="Rectangle 73"/>
          <p:cNvSpPr/>
          <p:nvPr/>
        </p:nvSpPr>
        <p:spPr>
          <a:xfrm>
            <a:off x="5804520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5" name="Rectangle 74"/>
          <p:cNvSpPr/>
          <p:nvPr/>
        </p:nvSpPr>
        <p:spPr>
          <a:xfrm>
            <a:off x="5583496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6" name="Rectangle 75"/>
          <p:cNvSpPr/>
          <p:nvPr/>
        </p:nvSpPr>
        <p:spPr>
          <a:xfrm>
            <a:off x="5804520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8" name="Rectangle 77"/>
          <p:cNvSpPr/>
          <p:nvPr/>
        </p:nvSpPr>
        <p:spPr>
          <a:xfrm>
            <a:off x="6003776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9" name="Rectangle 78"/>
          <p:cNvSpPr/>
          <p:nvPr/>
        </p:nvSpPr>
        <p:spPr>
          <a:xfrm>
            <a:off x="4935424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0" name="Rectangle 79"/>
          <p:cNvSpPr/>
          <p:nvPr/>
        </p:nvSpPr>
        <p:spPr>
          <a:xfrm>
            <a:off x="5156448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1" name="Rectangle 80"/>
          <p:cNvSpPr/>
          <p:nvPr/>
        </p:nvSpPr>
        <p:spPr>
          <a:xfrm>
            <a:off x="5355704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2" name="Rectangle 81"/>
          <p:cNvSpPr/>
          <p:nvPr/>
        </p:nvSpPr>
        <p:spPr>
          <a:xfrm>
            <a:off x="5583496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3" name="Rectangle 82"/>
          <p:cNvSpPr/>
          <p:nvPr/>
        </p:nvSpPr>
        <p:spPr>
          <a:xfrm>
            <a:off x="5804520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4" name="Rectangle 83"/>
          <p:cNvSpPr/>
          <p:nvPr/>
        </p:nvSpPr>
        <p:spPr>
          <a:xfrm>
            <a:off x="6003776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5" name="Rectangle 94"/>
          <p:cNvSpPr/>
          <p:nvPr/>
        </p:nvSpPr>
        <p:spPr>
          <a:xfrm>
            <a:off x="695336" y="630932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extBox 1"/>
          <p:cNvSpPr txBox="1"/>
          <p:nvPr/>
        </p:nvSpPr>
        <p:spPr>
          <a:xfrm>
            <a:off x="827584" y="6309320"/>
            <a:ext cx="855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Empty bed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928190" y="630932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7" name="TextBox 96"/>
          <p:cNvSpPr txBox="1"/>
          <p:nvPr/>
        </p:nvSpPr>
        <p:spPr>
          <a:xfrm>
            <a:off x="2051720" y="6320353"/>
            <a:ext cx="5318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err="1"/>
              <a:t>Covid</a:t>
            </a:r>
            <a:endParaRPr lang="en-NZ" sz="1200" dirty="0"/>
          </a:p>
        </p:txBody>
      </p:sp>
      <p:sp>
        <p:nvSpPr>
          <p:cNvPr id="98" name="Rectangle 97"/>
          <p:cNvSpPr/>
          <p:nvPr/>
        </p:nvSpPr>
        <p:spPr>
          <a:xfrm>
            <a:off x="3059832" y="630932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9" name="TextBox 98"/>
          <p:cNvSpPr txBox="1"/>
          <p:nvPr/>
        </p:nvSpPr>
        <p:spPr>
          <a:xfrm>
            <a:off x="3203848" y="6320353"/>
            <a:ext cx="874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Non-</a:t>
            </a:r>
            <a:r>
              <a:rPr lang="en-NZ" sz="1200" dirty="0" err="1"/>
              <a:t>Covid</a:t>
            </a:r>
            <a:r>
              <a:rPr lang="en-NZ" sz="1200" dirty="0"/>
              <a:t> 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228456" y="6274186"/>
            <a:ext cx="3304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Covid 30		Non-Covid 18</a:t>
            </a:r>
          </a:p>
        </p:txBody>
      </p:sp>
      <p:sp>
        <p:nvSpPr>
          <p:cNvPr id="92" name="Rectangle 91"/>
          <p:cNvSpPr/>
          <p:nvPr/>
        </p:nvSpPr>
        <p:spPr>
          <a:xfrm>
            <a:off x="6003015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39445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dirty="0"/>
              <a:t>Covid patients 1 to 3</a:t>
            </a:r>
            <a:br>
              <a:rPr lang="en-NZ" sz="3200" dirty="0"/>
            </a:br>
            <a:r>
              <a:rPr lang="en-NZ" sz="1400" dirty="0"/>
              <a:t>Covid patients to DCCM and CVICU isolation rooms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DCCM</a:t>
            </a:r>
          </a:p>
          <a:p>
            <a:pPr marL="0" indent="0">
              <a:buNone/>
            </a:pPr>
            <a:r>
              <a:rPr lang="en-NZ" dirty="0"/>
              <a:t>		</a:t>
            </a:r>
            <a:r>
              <a:rPr lang="en-NZ" sz="1400" dirty="0"/>
              <a:t>isolation rooms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beds 1 – 4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DCCM HDU		</a:t>
            </a:r>
          </a:p>
          <a:p>
            <a:pPr marL="0" indent="0">
              <a:buNone/>
            </a:pPr>
            <a:r>
              <a:rPr lang="en-NZ" sz="1400" dirty="0"/>
              <a:t>	</a:t>
            </a:r>
          </a:p>
          <a:p>
            <a:pPr marL="0" indent="0">
              <a:buNone/>
            </a:pPr>
            <a:r>
              <a:rPr lang="en-NZ" sz="1400" dirty="0"/>
              <a:t>		</a:t>
            </a:r>
          </a:p>
          <a:p>
            <a:pPr marL="0" indent="0">
              <a:buNone/>
            </a:pPr>
            <a:r>
              <a:rPr lang="en-NZ" sz="1400" dirty="0"/>
              <a:t>		DCCM main area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</a:t>
            </a:r>
            <a:r>
              <a:rPr lang="en-NZ" dirty="0"/>
              <a:t>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ln w="38100"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CVICU</a:t>
            </a:r>
          </a:p>
          <a:p>
            <a:pPr marL="0" indent="0">
              <a:buNone/>
            </a:pPr>
            <a:r>
              <a:rPr lang="en-NZ" dirty="0"/>
              <a:t>		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						</a:t>
            </a:r>
          </a:p>
          <a:p>
            <a:pPr marL="0" indent="0">
              <a:buNone/>
            </a:pPr>
            <a:r>
              <a:rPr lang="en-NZ" sz="1400" dirty="0"/>
              <a:t>		CVICU HDU	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CVICU main area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</a:t>
            </a:r>
          </a:p>
        </p:txBody>
      </p:sp>
      <p:sp>
        <p:nvSpPr>
          <p:cNvPr id="8" name="Rectangle 7"/>
          <p:cNvSpPr/>
          <p:nvPr/>
        </p:nvSpPr>
        <p:spPr>
          <a:xfrm>
            <a:off x="683568" y="220486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/>
          <p:cNvSpPr/>
          <p:nvPr/>
        </p:nvSpPr>
        <p:spPr>
          <a:xfrm>
            <a:off x="899592" y="220486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/>
          <p:cNvSpPr/>
          <p:nvPr/>
        </p:nvSpPr>
        <p:spPr>
          <a:xfrm>
            <a:off x="691952" y="2811446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Rectangle 10"/>
          <p:cNvSpPr/>
          <p:nvPr/>
        </p:nvSpPr>
        <p:spPr>
          <a:xfrm>
            <a:off x="899592" y="2811446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11"/>
          <p:cNvSpPr/>
          <p:nvPr/>
        </p:nvSpPr>
        <p:spPr>
          <a:xfrm>
            <a:off x="1115616" y="2811446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Rectangle 12"/>
          <p:cNvSpPr/>
          <p:nvPr/>
        </p:nvSpPr>
        <p:spPr>
          <a:xfrm>
            <a:off x="1331640" y="2811446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Rectangle 14"/>
          <p:cNvSpPr/>
          <p:nvPr/>
        </p:nvSpPr>
        <p:spPr>
          <a:xfrm>
            <a:off x="691952" y="333227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Rectangle 15"/>
          <p:cNvSpPr/>
          <p:nvPr/>
        </p:nvSpPr>
        <p:spPr>
          <a:xfrm>
            <a:off x="916360" y="333227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Rectangle 17"/>
          <p:cNvSpPr/>
          <p:nvPr/>
        </p:nvSpPr>
        <p:spPr>
          <a:xfrm>
            <a:off x="695336" y="361783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Rectangle 18"/>
          <p:cNvSpPr/>
          <p:nvPr/>
        </p:nvSpPr>
        <p:spPr>
          <a:xfrm>
            <a:off x="916360" y="361783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0" name="Rectangle 19"/>
          <p:cNvSpPr/>
          <p:nvPr/>
        </p:nvSpPr>
        <p:spPr>
          <a:xfrm>
            <a:off x="1115616" y="333227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Rectangle 20"/>
          <p:cNvSpPr/>
          <p:nvPr/>
        </p:nvSpPr>
        <p:spPr>
          <a:xfrm>
            <a:off x="1115616" y="361783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2" name="Rectangle 21"/>
          <p:cNvSpPr/>
          <p:nvPr/>
        </p:nvSpPr>
        <p:spPr>
          <a:xfrm>
            <a:off x="683568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3" name="Rectangle 22"/>
          <p:cNvSpPr/>
          <p:nvPr/>
        </p:nvSpPr>
        <p:spPr>
          <a:xfrm>
            <a:off x="907976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Rectangle 23"/>
          <p:cNvSpPr/>
          <p:nvPr/>
        </p:nvSpPr>
        <p:spPr>
          <a:xfrm>
            <a:off x="686952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Rectangle 24"/>
          <p:cNvSpPr/>
          <p:nvPr/>
        </p:nvSpPr>
        <p:spPr>
          <a:xfrm>
            <a:off x="907976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Rectangle 25"/>
          <p:cNvSpPr/>
          <p:nvPr/>
        </p:nvSpPr>
        <p:spPr>
          <a:xfrm>
            <a:off x="1107232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7" name="Rectangle 26"/>
          <p:cNvSpPr/>
          <p:nvPr/>
        </p:nvSpPr>
        <p:spPr>
          <a:xfrm>
            <a:off x="1107232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8" name="Rectangle 27"/>
          <p:cNvSpPr/>
          <p:nvPr/>
        </p:nvSpPr>
        <p:spPr>
          <a:xfrm>
            <a:off x="1331640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9" name="Rectangle 28"/>
          <p:cNvSpPr/>
          <p:nvPr/>
        </p:nvSpPr>
        <p:spPr>
          <a:xfrm>
            <a:off x="1556048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Rectangle 29"/>
          <p:cNvSpPr/>
          <p:nvPr/>
        </p:nvSpPr>
        <p:spPr>
          <a:xfrm>
            <a:off x="1335024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1" name="Rectangle 30"/>
          <p:cNvSpPr/>
          <p:nvPr/>
        </p:nvSpPr>
        <p:spPr>
          <a:xfrm>
            <a:off x="1556048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2" name="Rectangle 31"/>
          <p:cNvSpPr/>
          <p:nvPr/>
        </p:nvSpPr>
        <p:spPr>
          <a:xfrm>
            <a:off x="1755304" y="4079540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3" name="Rectangle 32"/>
          <p:cNvSpPr/>
          <p:nvPr/>
        </p:nvSpPr>
        <p:spPr>
          <a:xfrm>
            <a:off x="1755304" y="436510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9" name="Rectangle 58"/>
          <p:cNvSpPr/>
          <p:nvPr/>
        </p:nvSpPr>
        <p:spPr>
          <a:xfrm>
            <a:off x="4932040" y="321544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0" name="Rectangle 59"/>
          <p:cNvSpPr/>
          <p:nvPr/>
        </p:nvSpPr>
        <p:spPr>
          <a:xfrm>
            <a:off x="5156448" y="321544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1" name="Rectangle 60"/>
          <p:cNvSpPr/>
          <p:nvPr/>
        </p:nvSpPr>
        <p:spPr>
          <a:xfrm>
            <a:off x="4935424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2" name="Rectangle 61"/>
          <p:cNvSpPr/>
          <p:nvPr/>
        </p:nvSpPr>
        <p:spPr>
          <a:xfrm>
            <a:off x="5156448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3" name="Rectangle 62"/>
          <p:cNvSpPr/>
          <p:nvPr/>
        </p:nvSpPr>
        <p:spPr>
          <a:xfrm>
            <a:off x="5355704" y="321544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4" name="Rectangle 63"/>
          <p:cNvSpPr/>
          <p:nvPr/>
        </p:nvSpPr>
        <p:spPr>
          <a:xfrm>
            <a:off x="5355704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5" name="Rectangle 64"/>
          <p:cNvSpPr/>
          <p:nvPr/>
        </p:nvSpPr>
        <p:spPr>
          <a:xfrm>
            <a:off x="5580112" y="321544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6" name="Rectangle 65"/>
          <p:cNvSpPr/>
          <p:nvPr/>
        </p:nvSpPr>
        <p:spPr>
          <a:xfrm>
            <a:off x="5583496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7" name="Rectangle 66"/>
          <p:cNvSpPr/>
          <p:nvPr/>
        </p:nvSpPr>
        <p:spPr>
          <a:xfrm>
            <a:off x="4932040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8" name="Rectangle 67"/>
          <p:cNvSpPr/>
          <p:nvPr/>
        </p:nvSpPr>
        <p:spPr>
          <a:xfrm>
            <a:off x="5156448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9" name="Rectangle 68"/>
          <p:cNvSpPr/>
          <p:nvPr/>
        </p:nvSpPr>
        <p:spPr>
          <a:xfrm>
            <a:off x="4935424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0" name="Rectangle 69"/>
          <p:cNvSpPr/>
          <p:nvPr/>
        </p:nvSpPr>
        <p:spPr>
          <a:xfrm>
            <a:off x="5156448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1" name="Rectangle 70"/>
          <p:cNvSpPr/>
          <p:nvPr/>
        </p:nvSpPr>
        <p:spPr>
          <a:xfrm>
            <a:off x="5355704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2" name="Rectangle 71"/>
          <p:cNvSpPr/>
          <p:nvPr/>
        </p:nvSpPr>
        <p:spPr>
          <a:xfrm>
            <a:off x="5355704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3" name="Rectangle 72"/>
          <p:cNvSpPr/>
          <p:nvPr/>
        </p:nvSpPr>
        <p:spPr>
          <a:xfrm>
            <a:off x="5580112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4" name="Rectangle 73"/>
          <p:cNvSpPr/>
          <p:nvPr/>
        </p:nvSpPr>
        <p:spPr>
          <a:xfrm>
            <a:off x="5804520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5" name="Rectangle 74"/>
          <p:cNvSpPr/>
          <p:nvPr/>
        </p:nvSpPr>
        <p:spPr>
          <a:xfrm>
            <a:off x="5583496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6" name="Rectangle 75"/>
          <p:cNvSpPr/>
          <p:nvPr/>
        </p:nvSpPr>
        <p:spPr>
          <a:xfrm>
            <a:off x="5804520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7" name="Rectangle 76"/>
          <p:cNvSpPr/>
          <p:nvPr/>
        </p:nvSpPr>
        <p:spPr>
          <a:xfrm>
            <a:off x="6003776" y="3971528"/>
            <a:ext cx="144016" cy="216024"/>
          </a:xfrm>
          <a:prstGeom prst="rect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8" name="Rectangle 77"/>
          <p:cNvSpPr/>
          <p:nvPr/>
        </p:nvSpPr>
        <p:spPr>
          <a:xfrm>
            <a:off x="6003776" y="4257092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9" name="Rectangle 78"/>
          <p:cNvSpPr/>
          <p:nvPr/>
        </p:nvSpPr>
        <p:spPr>
          <a:xfrm>
            <a:off x="4935424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0" name="Rectangle 79"/>
          <p:cNvSpPr/>
          <p:nvPr/>
        </p:nvSpPr>
        <p:spPr>
          <a:xfrm>
            <a:off x="5156448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1" name="Rectangle 80"/>
          <p:cNvSpPr/>
          <p:nvPr/>
        </p:nvSpPr>
        <p:spPr>
          <a:xfrm>
            <a:off x="5355704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2" name="Rectangle 81"/>
          <p:cNvSpPr/>
          <p:nvPr/>
        </p:nvSpPr>
        <p:spPr>
          <a:xfrm>
            <a:off x="5583496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3" name="Rectangle 82"/>
          <p:cNvSpPr/>
          <p:nvPr/>
        </p:nvSpPr>
        <p:spPr>
          <a:xfrm>
            <a:off x="5804520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4" name="Rectangle 83"/>
          <p:cNvSpPr/>
          <p:nvPr/>
        </p:nvSpPr>
        <p:spPr>
          <a:xfrm>
            <a:off x="6003776" y="451750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5" name="Rectangle 94"/>
          <p:cNvSpPr/>
          <p:nvPr/>
        </p:nvSpPr>
        <p:spPr>
          <a:xfrm>
            <a:off x="695336" y="630932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extBox 1"/>
          <p:cNvSpPr txBox="1"/>
          <p:nvPr/>
        </p:nvSpPr>
        <p:spPr>
          <a:xfrm>
            <a:off x="827584" y="6309320"/>
            <a:ext cx="855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Empty bed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928190" y="630932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7" name="TextBox 96"/>
          <p:cNvSpPr txBox="1"/>
          <p:nvPr/>
        </p:nvSpPr>
        <p:spPr>
          <a:xfrm>
            <a:off x="2051720" y="6320353"/>
            <a:ext cx="5318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err="1"/>
              <a:t>Covid</a:t>
            </a:r>
            <a:endParaRPr lang="en-NZ" sz="1200" dirty="0"/>
          </a:p>
        </p:txBody>
      </p:sp>
      <p:sp>
        <p:nvSpPr>
          <p:cNvPr id="98" name="Rectangle 97"/>
          <p:cNvSpPr/>
          <p:nvPr/>
        </p:nvSpPr>
        <p:spPr>
          <a:xfrm>
            <a:off x="3059832" y="630932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9" name="TextBox 98"/>
          <p:cNvSpPr txBox="1"/>
          <p:nvPr/>
        </p:nvSpPr>
        <p:spPr>
          <a:xfrm>
            <a:off x="3203848" y="6320353"/>
            <a:ext cx="874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Non-</a:t>
            </a:r>
            <a:r>
              <a:rPr lang="en-NZ" sz="1200" dirty="0" err="1"/>
              <a:t>Covid</a:t>
            </a:r>
            <a:r>
              <a:rPr lang="en-NZ" sz="12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28456" y="6274186"/>
            <a:ext cx="3304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err="1"/>
              <a:t>Covid</a:t>
            </a:r>
            <a:r>
              <a:rPr lang="en-NZ" dirty="0"/>
              <a:t> 3		Non-</a:t>
            </a:r>
            <a:r>
              <a:rPr lang="en-NZ" dirty="0" err="1"/>
              <a:t>Covid</a:t>
            </a:r>
            <a:r>
              <a:rPr lang="en-NZ" dirty="0"/>
              <a:t> 20</a:t>
            </a:r>
          </a:p>
        </p:txBody>
      </p:sp>
    </p:spTree>
    <p:extLst>
      <p:ext uri="{BB962C8B-B14F-4D97-AF65-F5344CB8AC3E}">
        <p14:creationId xmlns:p14="http://schemas.microsoft.com/office/powerpoint/2010/main" val="2468324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dirty="0"/>
              <a:t>Covid patients 4 to 7</a:t>
            </a:r>
            <a:br>
              <a:rPr lang="en-NZ" sz="3200" dirty="0"/>
            </a:br>
            <a:r>
              <a:rPr lang="en-NZ" sz="1400" dirty="0"/>
              <a:t>Covid patients to DCCM beds 1 – 4 </a:t>
            </a:r>
            <a:endParaRPr lang="en-NZ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DCCM</a:t>
            </a:r>
          </a:p>
          <a:p>
            <a:pPr marL="0" indent="0">
              <a:buNone/>
            </a:pPr>
            <a:r>
              <a:rPr lang="en-NZ" dirty="0"/>
              <a:t>		</a:t>
            </a:r>
            <a:r>
              <a:rPr lang="en-NZ" sz="1400" dirty="0"/>
              <a:t>isolation rooms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beds 1 – 4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DCCM HDU		</a:t>
            </a:r>
          </a:p>
          <a:p>
            <a:pPr marL="0" indent="0">
              <a:buNone/>
            </a:pPr>
            <a:r>
              <a:rPr lang="en-NZ" sz="1400" dirty="0"/>
              <a:t>	</a:t>
            </a:r>
          </a:p>
          <a:p>
            <a:pPr marL="0" indent="0">
              <a:buNone/>
            </a:pPr>
            <a:r>
              <a:rPr lang="en-NZ" sz="1400" dirty="0"/>
              <a:t>		</a:t>
            </a:r>
          </a:p>
          <a:p>
            <a:pPr marL="0" indent="0">
              <a:buNone/>
            </a:pPr>
            <a:r>
              <a:rPr lang="en-NZ" sz="1400" dirty="0"/>
              <a:t>		DCCM main area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</a:t>
            </a:r>
            <a:r>
              <a:rPr lang="en-NZ" dirty="0"/>
              <a:t>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ln w="38100"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CVICU</a:t>
            </a:r>
          </a:p>
          <a:p>
            <a:pPr marL="0" indent="0">
              <a:buNone/>
            </a:pPr>
            <a:r>
              <a:rPr lang="en-NZ" dirty="0"/>
              <a:t>		</a:t>
            </a:r>
          </a:p>
          <a:p>
            <a:pPr marL="0" indent="0">
              <a:buNone/>
            </a:pPr>
            <a:r>
              <a:rPr lang="en-NZ" sz="1400" dirty="0"/>
              <a:t>		</a:t>
            </a:r>
          </a:p>
          <a:p>
            <a:pPr marL="0" indent="0">
              <a:buNone/>
            </a:pPr>
            <a:r>
              <a:rPr lang="en-NZ" sz="1400" dirty="0"/>
              <a:t>						</a:t>
            </a:r>
          </a:p>
          <a:p>
            <a:pPr marL="0" indent="0">
              <a:buNone/>
            </a:pPr>
            <a:r>
              <a:rPr lang="en-NZ" sz="1400" dirty="0"/>
              <a:t>		CVICU HDU	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CVICU main area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</a:t>
            </a:r>
          </a:p>
          <a:p>
            <a:pPr marL="0" indent="0">
              <a:buNone/>
            </a:pPr>
            <a:endParaRPr lang="en-NZ" sz="1400" dirty="0"/>
          </a:p>
        </p:txBody>
      </p:sp>
      <p:sp>
        <p:nvSpPr>
          <p:cNvPr id="8" name="Rectangle 7"/>
          <p:cNvSpPr/>
          <p:nvPr/>
        </p:nvSpPr>
        <p:spPr>
          <a:xfrm>
            <a:off x="683568" y="220486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/>
          <p:cNvSpPr/>
          <p:nvPr/>
        </p:nvSpPr>
        <p:spPr>
          <a:xfrm>
            <a:off x="899592" y="220486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/>
          <p:cNvSpPr/>
          <p:nvPr/>
        </p:nvSpPr>
        <p:spPr>
          <a:xfrm>
            <a:off x="691952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Rectangle 10"/>
          <p:cNvSpPr/>
          <p:nvPr/>
        </p:nvSpPr>
        <p:spPr>
          <a:xfrm>
            <a:off x="899592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11"/>
          <p:cNvSpPr/>
          <p:nvPr/>
        </p:nvSpPr>
        <p:spPr>
          <a:xfrm>
            <a:off x="1115616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Rectangle 12"/>
          <p:cNvSpPr/>
          <p:nvPr/>
        </p:nvSpPr>
        <p:spPr>
          <a:xfrm>
            <a:off x="1331640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Rectangle 14"/>
          <p:cNvSpPr/>
          <p:nvPr/>
        </p:nvSpPr>
        <p:spPr>
          <a:xfrm>
            <a:off x="691952" y="333227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Rectangle 15"/>
          <p:cNvSpPr/>
          <p:nvPr/>
        </p:nvSpPr>
        <p:spPr>
          <a:xfrm>
            <a:off x="916360" y="333227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Rectangle 17"/>
          <p:cNvSpPr/>
          <p:nvPr/>
        </p:nvSpPr>
        <p:spPr>
          <a:xfrm>
            <a:off x="695336" y="361783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Rectangle 18"/>
          <p:cNvSpPr/>
          <p:nvPr/>
        </p:nvSpPr>
        <p:spPr>
          <a:xfrm>
            <a:off x="916360" y="361783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0" name="Rectangle 19"/>
          <p:cNvSpPr/>
          <p:nvPr/>
        </p:nvSpPr>
        <p:spPr>
          <a:xfrm>
            <a:off x="1115616" y="333227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Rectangle 20"/>
          <p:cNvSpPr/>
          <p:nvPr/>
        </p:nvSpPr>
        <p:spPr>
          <a:xfrm>
            <a:off x="1115616" y="361783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2" name="Rectangle 21"/>
          <p:cNvSpPr/>
          <p:nvPr/>
        </p:nvSpPr>
        <p:spPr>
          <a:xfrm>
            <a:off x="683568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3" name="Rectangle 22"/>
          <p:cNvSpPr/>
          <p:nvPr/>
        </p:nvSpPr>
        <p:spPr>
          <a:xfrm>
            <a:off x="907976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Rectangle 23"/>
          <p:cNvSpPr/>
          <p:nvPr/>
        </p:nvSpPr>
        <p:spPr>
          <a:xfrm>
            <a:off x="686952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Rectangle 24"/>
          <p:cNvSpPr/>
          <p:nvPr/>
        </p:nvSpPr>
        <p:spPr>
          <a:xfrm>
            <a:off x="907976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Rectangle 25"/>
          <p:cNvSpPr/>
          <p:nvPr/>
        </p:nvSpPr>
        <p:spPr>
          <a:xfrm>
            <a:off x="1107232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7" name="Rectangle 26"/>
          <p:cNvSpPr/>
          <p:nvPr/>
        </p:nvSpPr>
        <p:spPr>
          <a:xfrm>
            <a:off x="1107232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8" name="Rectangle 27"/>
          <p:cNvSpPr/>
          <p:nvPr/>
        </p:nvSpPr>
        <p:spPr>
          <a:xfrm>
            <a:off x="1331640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9" name="Rectangle 28"/>
          <p:cNvSpPr/>
          <p:nvPr/>
        </p:nvSpPr>
        <p:spPr>
          <a:xfrm>
            <a:off x="1556048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Rectangle 29"/>
          <p:cNvSpPr/>
          <p:nvPr/>
        </p:nvSpPr>
        <p:spPr>
          <a:xfrm>
            <a:off x="1335024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1" name="Rectangle 30"/>
          <p:cNvSpPr/>
          <p:nvPr/>
        </p:nvSpPr>
        <p:spPr>
          <a:xfrm>
            <a:off x="1556048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2" name="Rectangle 31"/>
          <p:cNvSpPr/>
          <p:nvPr/>
        </p:nvSpPr>
        <p:spPr>
          <a:xfrm>
            <a:off x="1755304" y="4079540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3" name="Rectangle 32"/>
          <p:cNvSpPr/>
          <p:nvPr/>
        </p:nvSpPr>
        <p:spPr>
          <a:xfrm>
            <a:off x="1755304" y="436510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9" name="Rectangle 58"/>
          <p:cNvSpPr/>
          <p:nvPr/>
        </p:nvSpPr>
        <p:spPr>
          <a:xfrm>
            <a:off x="4932040" y="321544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0" name="Rectangle 59"/>
          <p:cNvSpPr/>
          <p:nvPr/>
        </p:nvSpPr>
        <p:spPr>
          <a:xfrm>
            <a:off x="5156448" y="321544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1" name="Rectangle 60"/>
          <p:cNvSpPr/>
          <p:nvPr/>
        </p:nvSpPr>
        <p:spPr>
          <a:xfrm>
            <a:off x="4935424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2" name="Rectangle 61"/>
          <p:cNvSpPr/>
          <p:nvPr/>
        </p:nvSpPr>
        <p:spPr>
          <a:xfrm>
            <a:off x="5156448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3" name="Rectangle 62"/>
          <p:cNvSpPr/>
          <p:nvPr/>
        </p:nvSpPr>
        <p:spPr>
          <a:xfrm>
            <a:off x="5355704" y="321544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4" name="Rectangle 63"/>
          <p:cNvSpPr/>
          <p:nvPr/>
        </p:nvSpPr>
        <p:spPr>
          <a:xfrm>
            <a:off x="5355704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5" name="Rectangle 64"/>
          <p:cNvSpPr/>
          <p:nvPr/>
        </p:nvSpPr>
        <p:spPr>
          <a:xfrm>
            <a:off x="5580112" y="321544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6" name="Rectangle 65"/>
          <p:cNvSpPr/>
          <p:nvPr/>
        </p:nvSpPr>
        <p:spPr>
          <a:xfrm>
            <a:off x="5583496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7" name="Rectangle 66"/>
          <p:cNvSpPr/>
          <p:nvPr/>
        </p:nvSpPr>
        <p:spPr>
          <a:xfrm>
            <a:off x="4932040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8" name="Rectangle 67"/>
          <p:cNvSpPr/>
          <p:nvPr/>
        </p:nvSpPr>
        <p:spPr>
          <a:xfrm>
            <a:off x="5156448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9" name="Rectangle 68"/>
          <p:cNvSpPr/>
          <p:nvPr/>
        </p:nvSpPr>
        <p:spPr>
          <a:xfrm>
            <a:off x="4935424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0" name="Rectangle 69"/>
          <p:cNvSpPr/>
          <p:nvPr/>
        </p:nvSpPr>
        <p:spPr>
          <a:xfrm>
            <a:off x="5156448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1" name="Rectangle 70"/>
          <p:cNvSpPr/>
          <p:nvPr/>
        </p:nvSpPr>
        <p:spPr>
          <a:xfrm>
            <a:off x="5355704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2" name="Rectangle 71"/>
          <p:cNvSpPr/>
          <p:nvPr/>
        </p:nvSpPr>
        <p:spPr>
          <a:xfrm>
            <a:off x="5355704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3" name="Rectangle 72"/>
          <p:cNvSpPr/>
          <p:nvPr/>
        </p:nvSpPr>
        <p:spPr>
          <a:xfrm>
            <a:off x="5580112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4" name="Rectangle 73"/>
          <p:cNvSpPr/>
          <p:nvPr/>
        </p:nvSpPr>
        <p:spPr>
          <a:xfrm>
            <a:off x="5804520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5" name="Rectangle 74"/>
          <p:cNvSpPr/>
          <p:nvPr/>
        </p:nvSpPr>
        <p:spPr>
          <a:xfrm>
            <a:off x="5583496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6" name="Rectangle 75"/>
          <p:cNvSpPr/>
          <p:nvPr/>
        </p:nvSpPr>
        <p:spPr>
          <a:xfrm>
            <a:off x="5804520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7" name="Rectangle 76"/>
          <p:cNvSpPr/>
          <p:nvPr/>
        </p:nvSpPr>
        <p:spPr>
          <a:xfrm>
            <a:off x="6003776" y="3971528"/>
            <a:ext cx="144016" cy="216024"/>
          </a:xfrm>
          <a:prstGeom prst="rect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8" name="Rectangle 77"/>
          <p:cNvSpPr/>
          <p:nvPr/>
        </p:nvSpPr>
        <p:spPr>
          <a:xfrm>
            <a:off x="6003776" y="4257092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9" name="Rectangle 78"/>
          <p:cNvSpPr/>
          <p:nvPr/>
        </p:nvSpPr>
        <p:spPr>
          <a:xfrm>
            <a:off x="4935424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0" name="Rectangle 79"/>
          <p:cNvSpPr/>
          <p:nvPr/>
        </p:nvSpPr>
        <p:spPr>
          <a:xfrm>
            <a:off x="5156448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1" name="Rectangle 80"/>
          <p:cNvSpPr/>
          <p:nvPr/>
        </p:nvSpPr>
        <p:spPr>
          <a:xfrm>
            <a:off x="5355704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2" name="Rectangle 81"/>
          <p:cNvSpPr/>
          <p:nvPr/>
        </p:nvSpPr>
        <p:spPr>
          <a:xfrm>
            <a:off x="5583496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3" name="Rectangle 82"/>
          <p:cNvSpPr/>
          <p:nvPr/>
        </p:nvSpPr>
        <p:spPr>
          <a:xfrm>
            <a:off x="5804520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4" name="Rectangle 83"/>
          <p:cNvSpPr/>
          <p:nvPr/>
        </p:nvSpPr>
        <p:spPr>
          <a:xfrm>
            <a:off x="6003776" y="451750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5" name="Rectangle 94"/>
          <p:cNvSpPr/>
          <p:nvPr/>
        </p:nvSpPr>
        <p:spPr>
          <a:xfrm>
            <a:off x="695336" y="630932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extBox 1"/>
          <p:cNvSpPr txBox="1"/>
          <p:nvPr/>
        </p:nvSpPr>
        <p:spPr>
          <a:xfrm>
            <a:off x="827584" y="6309320"/>
            <a:ext cx="855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Empty bed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928190" y="630932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7" name="TextBox 96"/>
          <p:cNvSpPr txBox="1"/>
          <p:nvPr/>
        </p:nvSpPr>
        <p:spPr>
          <a:xfrm>
            <a:off x="2051720" y="6320353"/>
            <a:ext cx="5318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err="1"/>
              <a:t>Covid</a:t>
            </a:r>
            <a:endParaRPr lang="en-NZ" sz="1200" dirty="0"/>
          </a:p>
        </p:txBody>
      </p:sp>
      <p:sp>
        <p:nvSpPr>
          <p:cNvPr id="98" name="Rectangle 97"/>
          <p:cNvSpPr/>
          <p:nvPr/>
        </p:nvSpPr>
        <p:spPr>
          <a:xfrm>
            <a:off x="3059832" y="630932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9" name="TextBox 98"/>
          <p:cNvSpPr txBox="1"/>
          <p:nvPr/>
        </p:nvSpPr>
        <p:spPr>
          <a:xfrm>
            <a:off x="3203848" y="6320353"/>
            <a:ext cx="874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Non-</a:t>
            </a:r>
            <a:r>
              <a:rPr lang="en-NZ" sz="1200" dirty="0" err="1"/>
              <a:t>Covid</a:t>
            </a:r>
            <a:r>
              <a:rPr lang="en-NZ" sz="1200" dirty="0"/>
              <a:t> 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228456" y="6274186"/>
            <a:ext cx="3304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err="1"/>
              <a:t>Covid</a:t>
            </a:r>
            <a:r>
              <a:rPr lang="en-NZ" dirty="0"/>
              <a:t> 7		Non-</a:t>
            </a:r>
            <a:r>
              <a:rPr lang="en-NZ" dirty="0" err="1"/>
              <a:t>Covid</a:t>
            </a:r>
            <a:r>
              <a:rPr lang="en-NZ" dirty="0"/>
              <a:t> 20</a:t>
            </a:r>
          </a:p>
        </p:txBody>
      </p:sp>
    </p:spTree>
    <p:extLst>
      <p:ext uri="{BB962C8B-B14F-4D97-AF65-F5344CB8AC3E}">
        <p14:creationId xmlns:p14="http://schemas.microsoft.com/office/powerpoint/2010/main" val="323081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dirty="0"/>
              <a:t>Covid patients 8 to 11</a:t>
            </a:r>
            <a:br>
              <a:rPr lang="en-NZ" sz="3200" dirty="0"/>
            </a:br>
            <a:r>
              <a:rPr lang="en-NZ" sz="1400" dirty="0"/>
              <a:t>Covid patients to CVICU HDU </a:t>
            </a:r>
            <a:endParaRPr lang="en-NZ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DCCM</a:t>
            </a:r>
          </a:p>
          <a:p>
            <a:pPr marL="0" indent="0">
              <a:buNone/>
            </a:pPr>
            <a:r>
              <a:rPr lang="en-NZ" dirty="0"/>
              <a:t>		</a:t>
            </a:r>
            <a:r>
              <a:rPr lang="en-NZ" sz="1400" dirty="0"/>
              <a:t>isolation rooms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beds 1 – 4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DCCM HDU		</a:t>
            </a:r>
          </a:p>
          <a:p>
            <a:pPr marL="0" indent="0">
              <a:buNone/>
            </a:pPr>
            <a:r>
              <a:rPr lang="en-NZ" sz="1400" dirty="0"/>
              <a:t>	</a:t>
            </a:r>
          </a:p>
          <a:p>
            <a:pPr marL="0" indent="0">
              <a:buNone/>
            </a:pPr>
            <a:r>
              <a:rPr lang="en-NZ" sz="1400" dirty="0"/>
              <a:t>		</a:t>
            </a:r>
          </a:p>
          <a:p>
            <a:pPr marL="0" indent="0">
              <a:buNone/>
            </a:pPr>
            <a:r>
              <a:rPr lang="en-NZ" sz="1400" dirty="0"/>
              <a:t>		DCCM main area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</a:t>
            </a:r>
            <a:r>
              <a:rPr lang="en-NZ" dirty="0"/>
              <a:t>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ln w="38100"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CVICU</a:t>
            </a:r>
          </a:p>
          <a:p>
            <a:pPr marL="0" indent="0">
              <a:buNone/>
            </a:pPr>
            <a:r>
              <a:rPr lang="en-NZ" dirty="0"/>
              <a:t>		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						</a:t>
            </a:r>
          </a:p>
          <a:p>
            <a:pPr marL="0" indent="0">
              <a:buNone/>
            </a:pPr>
            <a:r>
              <a:rPr lang="en-NZ" sz="1400" dirty="0"/>
              <a:t>		CVICU HDU	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CVICU main area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</a:t>
            </a:r>
          </a:p>
        </p:txBody>
      </p:sp>
      <p:sp>
        <p:nvSpPr>
          <p:cNvPr id="8" name="Rectangle 7"/>
          <p:cNvSpPr/>
          <p:nvPr/>
        </p:nvSpPr>
        <p:spPr>
          <a:xfrm>
            <a:off x="683568" y="220486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/>
          <p:cNvSpPr/>
          <p:nvPr/>
        </p:nvSpPr>
        <p:spPr>
          <a:xfrm>
            <a:off x="899592" y="220486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/>
          <p:cNvSpPr/>
          <p:nvPr/>
        </p:nvSpPr>
        <p:spPr>
          <a:xfrm>
            <a:off x="691952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Rectangle 10"/>
          <p:cNvSpPr/>
          <p:nvPr/>
        </p:nvSpPr>
        <p:spPr>
          <a:xfrm>
            <a:off x="899592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11"/>
          <p:cNvSpPr/>
          <p:nvPr/>
        </p:nvSpPr>
        <p:spPr>
          <a:xfrm>
            <a:off x="1115616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Rectangle 12"/>
          <p:cNvSpPr/>
          <p:nvPr/>
        </p:nvSpPr>
        <p:spPr>
          <a:xfrm>
            <a:off x="1331640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Rectangle 14"/>
          <p:cNvSpPr/>
          <p:nvPr/>
        </p:nvSpPr>
        <p:spPr>
          <a:xfrm>
            <a:off x="691952" y="333227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Rectangle 15"/>
          <p:cNvSpPr/>
          <p:nvPr/>
        </p:nvSpPr>
        <p:spPr>
          <a:xfrm>
            <a:off x="916360" y="333227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Rectangle 17"/>
          <p:cNvSpPr/>
          <p:nvPr/>
        </p:nvSpPr>
        <p:spPr>
          <a:xfrm>
            <a:off x="695336" y="361783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Rectangle 18"/>
          <p:cNvSpPr/>
          <p:nvPr/>
        </p:nvSpPr>
        <p:spPr>
          <a:xfrm>
            <a:off x="916360" y="361783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0" name="Rectangle 19"/>
          <p:cNvSpPr/>
          <p:nvPr/>
        </p:nvSpPr>
        <p:spPr>
          <a:xfrm>
            <a:off x="1115616" y="333227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Rectangle 20"/>
          <p:cNvSpPr/>
          <p:nvPr/>
        </p:nvSpPr>
        <p:spPr>
          <a:xfrm>
            <a:off x="1115616" y="361783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2" name="Rectangle 21"/>
          <p:cNvSpPr/>
          <p:nvPr/>
        </p:nvSpPr>
        <p:spPr>
          <a:xfrm>
            <a:off x="683568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3" name="Rectangle 22"/>
          <p:cNvSpPr/>
          <p:nvPr/>
        </p:nvSpPr>
        <p:spPr>
          <a:xfrm>
            <a:off x="907976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Rectangle 23"/>
          <p:cNvSpPr/>
          <p:nvPr/>
        </p:nvSpPr>
        <p:spPr>
          <a:xfrm>
            <a:off x="686952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Rectangle 24"/>
          <p:cNvSpPr/>
          <p:nvPr/>
        </p:nvSpPr>
        <p:spPr>
          <a:xfrm>
            <a:off x="907976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Rectangle 25"/>
          <p:cNvSpPr/>
          <p:nvPr/>
        </p:nvSpPr>
        <p:spPr>
          <a:xfrm>
            <a:off x="1107232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7" name="Rectangle 26"/>
          <p:cNvSpPr/>
          <p:nvPr/>
        </p:nvSpPr>
        <p:spPr>
          <a:xfrm>
            <a:off x="1107232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8" name="Rectangle 27"/>
          <p:cNvSpPr/>
          <p:nvPr/>
        </p:nvSpPr>
        <p:spPr>
          <a:xfrm>
            <a:off x="1331640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9" name="Rectangle 28"/>
          <p:cNvSpPr/>
          <p:nvPr/>
        </p:nvSpPr>
        <p:spPr>
          <a:xfrm>
            <a:off x="1556048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Rectangle 29"/>
          <p:cNvSpPr/>
          <p:nvPr/>
        </p:nvSpPr>
        <p:spPr>
          <a:xfrm>
            <a:off x="1335024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1" name="Rectangle 30"/>
          <p:cNvSpPr/>
          <p:nvPr/>
        </p:nvSpPr>
        <p:spPr>
          <a:xfrm>
            <a:off x="1556048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2" name="Rectangle 31"/>
          <p:cNvSpPr/>
          <p:nvPr/>
        </p:nvSpPr>
        <p:spPr>
          <a:xfrm>
            <a:off x="1755304" y="4079540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3" name="Rectangle 32"/>
          <p:cNvSpPr/>
          <p:nvPr/>
        </p:nvSpPr>
        <p:spPr>
          <a:xfrm>
            <a:off x="1755304" y="436510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9" name="Rectangle 58"/>
          <p:cNvSpPr/>
          <p:nvPr/>
        </p:nvSpPr>
        <p:spPr>
          <a:xfrm>
            <a:off x="4932040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0" name="Rectangle 59"/>
          <p:cNvSpPr/>
          <p:nvPr/>
        </p:nvSpPr>
        <p:spPr>
          <a:xfrm>
            <a:off x="5156448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1" name="Rectangle 60"/>
          <p:cNvSpPr/>
          <p:nvPr/>
        </p:nvSpPr>
        <p:spPr>
          <a:xfrm>
            <a:off x="4935424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2" name="Rectangle 61"/>
          <p:cNvSpPr/>
          <p:nvPr/>
        </p:nvSpPr>
        <p:spPr>
          <a:xfrm>
            <a:off x="5156448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3" name="Rectangle 62"/>
          <p:cNvSpPr/>
          <p:nvPr/>
        </p:nvSpPr>
        <p:spPr>
          <a:xfrm>
            <a:off x="5355704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4" name="Rectangle 63"/>
          <p:cNvSpPr/>
          <p:nvPr/>
        </p:nvSpPr>
        <p:spPr>
          <a:xfrm>
            <a:off x="5355704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5" name="Rectangle 64"/>
          <p:cNvSpPr/>
          <p:nvPr/>
        </p:nvSpPr>
        <p:spPr>
          <a:xfrm>
            <a:off x="5580112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6" name="Rectangle 65"/>
          <p:cNvSpPr/>
          <p:nvPr/>
        </p:nvSpPr>
        <p:spPr>
          <a:xfrm>
            <a:off x="5583496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7" name="Rectangle 66"/>
          <p:cNvSpPr/>
          <p:nvPr/>
        </p:nvSpPr>
        <p:spPr>
          <a:xfrm>
            <a:off x="4932040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8" name="Rectangle 67"/>
          <p:cNvSpPr/>
          <p:nvPr/>
        </p:nvSpPr>
        <p:spPr>
          <a:xfrm>
            <a:off x="5156448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9" name="Rectangle 68"/>
          <p:cNvSpPr/>
          <p:nvPr/>
        </p:nvSpPr>
        <p:spPr>
          <a:xfrm>
            <a:off x="4935424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0" name="Rectangle 69"/>
          <p:cNvSpPr/>
          <p:nvPr/>
        </p:nvSpPr>
        <p:spPr>
          <a:xfrm>
            <a:off x="5156448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1" name="Rectangle 70"/>
          <p:cNvSpPr/>
          <p:nvPr/>
        </p:nvSpPr>
        <p:spPr>
          <a:xfrm>
            <a:off x="5355704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2" name="Rectangle 71"/>
          <p:cNvSpPr/>
          <p:nvPr/>
        </p:nvSpPr>
        <p:spPr>
          <a:xfrm>
            <a:off x="5355704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3" name="Rectangle 72"/>
          <p:cNvSpPr/>
          <p:nvPr/>
        </p:nvSpPr>
        <p:spPr>
          <a:xfrm>
            <a:off x="5580112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4" name="Rectangle 73"/>
          <p:cNvSpPr/>
          <p:nvPr/>
        </p:nvSpPr>
        <p:spPr>
          <a:xfrm>
            <a:off x="5804520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5" name="Rectangle 74"/>
          <p:cNvSpPr/>
          <p:nvPr/>
        </p:nvSpPr>
        <p:spPr>
          <a:xfrm>
            <a:off x="5583496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6" name="Rectangle 75"/>
          <p:cNvSpPr/>
          <p:nvPr/>
        </p:nvSpPr>
        <p:spPr>
          <a:xfrm>
            <a:off x="5804520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7" name="Rectangle 76"/>
          <p:cNvSpPr/>
          <p:nvPr/>
        </p:nvSpPr>
        <p:spPr>
          <a:xfrm>
            <a:off x="6003776" y="3971528"/>
            <a:ext cx="144016" cy="216024"/>
          </a:xfrm>
          <a:prstGeom prst="rect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8" name="Rectangle 77"/>
          <p:cNvSpPr/>
          <p:nvPr/>
        </p:nvSpPr>
        <p:spPr>
          <a:xfrm>
            <a:off x="6003776" y="4257092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9" name="Rectangle 78"/>
          <p:cNvSpPr/>
          <p:nvPr/>
        </p:nvSpPr>
        <p:spPr>
          <a:xfrm>
            <a:off x="4935424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0" name="Rectangle 79"/>
          <p:cNvSpPr/>
          <p:nvPr/>
        </p:nvSpPr>
        <p:spPr>
          <a:xfrm>
            <a:off x="5156448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1" name="Rectangle 80"/>
          <p:cNvSpPr/>
          <p:nvPr/>
        </p:nvSpPr>
        <p:spPr>
          <a:xfrm>
            <a:off x="5355704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2" name="Rectangle 81"/>
          <p:cNvSpPr/>
          <p:nvPr/>
        </p:nvSpPr>
        <p:spPr>
          <a:xfrm>
            <a:off x="5583496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3" name="Rectangle 82"/>
          <p:cNvSpPr/>
          <p:nvPr/>
        </p:nvSpPr>
        <p:spPr>
          <a:xfrm>
            <a:off x="5804520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4" name="Rectangle 83"/>
          <p:cNvSpPr/>
          <p:nvPr/>
        </p:nvSpPr>
        <p:spPr>
          <a:xfrm>
            <a:off x="6003776" y="451750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5" name="Rectangle 94"/>
          <p:cNvSpPr/>
          <p:nvPr/>
        </p:nvSpPr>
        <p:spPr>
          <a:xfrm>
            <a:off x="695336" y="630932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extBox 1"/>
          <p:cNvSpPr txBox="1"/>
          <p:nvPr/>
        </p:nvSpPr>
        <p:spPr>
          <a:xfrm>
            <a:off x="827584" y="6309320"/>
            <a:ext cx="855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Empty bed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928190" y="630932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7" name="TextBox 96"/>
          <p:cNvSpPr txBox="1"/>
          <p:nvPr/>
        </p:nvSpPr>
        <p:spPr>
          <a:xfrm>
            <a:off x="2051720" y="6320353"/>
            <a:ext cx="5318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err="1"/>
              <a:t>Covid</a:t>
            </a:r>
            <a:endParaRPr lang="en-NZ" sz="1200" dirty="0"/>
          </a:p>
        </p:txBody>
      </p:sp>
      <p:sp>
        <p:nvSpPr>
          <p:cNvPr id="98" name="Rectangle 97"/>
          <p:cNvSpPr/>
          <p:nvPr/>
        </p:nvSpPr>
        <p:spPr>
          <a:xfrm>
            <a:off x="3059832" y="630932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9" name="TextBox 98"/>
          <p:cNvSpPr txBox="1"/>
          <p:nvPr/>
        </p:nvSpPr>
        <p:spPr>
          <a:xfrm>
            <a:off x="3203848" y="6320353"/>
            <a:ext cx="874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Non-</a:t>
            </a:r>
            <a:r>
              <a:rPr lang="en-NZ" sz="1200" dirty="0" err="1"/>
              <a:t>Covid</a:t>
            </a:r>
            <a:r>
              <a:rPr lang="en-NZ" sz="1200" dirty="0"/>
              <a:t> 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228456" y="6274186"/>
            <a:ext cx="3304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err="1"/>
              <a:t>Covid</a:t>
            </a:r>
            <a:r>
              <a:rPr lang="en-NZ" dirty="0"/>
              <a:t> 11		Non-</a:t>
            </a:r>
            <a:r>
              <a:rPr lang="en-NZ" dirty="0" err="1"/>
              <a:t>Covid</a:t>
            </a:r>
            <a:r>
              <a:rPr lang="en-NZ" dirty="0"/>
              <a:t> 20</a:t>
            </a:r>
          </a:p>
        </p:txBody>
      </p:sp>
    </p:spTree>
    <p:extLst>
      <p:ext uri="{BB962C8B-B14F-4D97-AF65-F5344CB8AC3E}">
        <p14:creationId xmlns:p14="http://schemas.microsoft.com/office/powerpoint/2010/main" val="1929307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dirty="0"/>
              <a:t>Covid patient 12</a:t>
            </a:r>
            <a:br>
              <a:rPr lang="en-NZ" sz="3200" dirty="0"/>
            </a:br>
            <a:r>
              <a:rPr lang="en-NZ" sz="1400" dirty="0"/>
              <a:t>Covid patient to CVICU HDU, move Covid patient from CVICU isolation to CVICU HDU</a:t>
            </a:r>
            <a:endParaRPr lang="en-NZ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DCCM</a:t>
            </a:r>
          </a:p>
          <a:p>
            <a:pPr marL="0" indent="0">
              <a:buNone/>
            </a:pPr>
            <a:r>
              <a:rPr lang="en-NZ" dirty="0"/>
              <a:t>		</a:t>
            </a:r>
            <a:r>
              <a:rPr lang="en-NZ" sz="1400" dirty="0"/>
              <a:t>isolation rooms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beds 1 – 4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DCCM HDU		</a:t>
            </a:r>
          </a:p>
          <a:p>
            <a:pPr marL="0" indent="0">
              <a:buNone/>
            </a:pPr>
            <a:r>
              <a:rPr lang="en-NZ" sz="1400" dirty="0"/>
              <a:t>	</a:t>
            </a:r>
          </a:p>
          <a:p>
            <a:pPr marL="0" indent="0">
              <a:buNone/>
            </a:pPr>
            <a:r>
              <a:rPr lang="en-NZ" sz="1400" dirty="0"/>
              <a:t>		</a:t>
            </a:r>
          </a:p>
          <a:p>
            <a:pPr marL="0" indent="0">
              <a:buNone/>
            </a:pPr>
            <a:r>
              <a:rPr lang="en-NZ" sz="1400" dirty="0"/>
              <a:t>		DCCM main area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</a:t>
            </a:r>
            <a:r>
              <a:rPr lang="en-NZ" dirty="0"/>
              <a:t>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ln w="38100"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CVICU</a:t>
            </a:r>
          </a:p>
          <a:p>
            <a:pPr marL="0" indent="0">
              <a:buNone/>
            </a:pPr>
            <a:r>
              <a:rPr lang="en-NZ" dirty="0"/>
              <a:t>		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						</a:t>
            </a:r>
          </a:p>
          <a:p>
            <a:pPr marL="0" indent="0">
              <a:buNone/>
            </a:pPr>
            <a:r>
              <a:rPr lang="en-NZ" sz="1400" dirty="0"/>
              <a:t>		CVICU HDU	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CVICU main area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</a:t>
            </a:r>
          </a:p>
        </p:txBody>
      </p:sp>
      <p:sp>
        <p:nvSpPr>
          <p:cNvPr id="8" name="Rectangle 7"/>
          <p:cNvSpPr/>
          <p:nvPr/>
        </p:nvSpPr>
        <p:spPr>
          <a:xfrm>
            <a:off x="683568" y="220486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/>
          <p:cNvSpPr/>
          <p:nvPr/>
        </p:nvSpPr>
        <p:spPr>
          <a:xfrm>
            <a:off x="899592" y="220486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/>
          <p:cNvSpPr/>
          <p:nvPr/>
        </p:nvSpPr>
        <p:spPr>
          <a:xfrm>
            <a:off x="691952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Rectangle 10"/>
          <p:cNvSpPr/>
          <p:nvPr/>
        </p:nvSpPr>
        <p:spPr>
          <a:xfrm>
            <a:off x="899592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11"/>
          <p:cNvSpPr/>
          <p:nvPr/>
        </p:nvSpPr>
        <p:spPr>
          <a:xfrm>
            <a:off x="1115616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Rectangle 12"/>
          <p:cNvSpPr/>
          <p:nvPr/>
        </p:nvSpPr>
        <p:spPr>
          <a:xfrm>
            <a:off x="1331640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Rectangle 14"/>
          <p:cNvSpPr/>
          <p:nvPr/>
        </p:nvSpPr>
        <p:spPr>
          <a:xfrm>
            <a:off x="691952" y="333227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Rectangle 15"/>
          <p:cNvSpPr/>
          <p:nvPr/>
        </p:nvSpPr>
        <p:spPr>
          <a:xfrm>
            <a:off x="916360" y="333227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Rectangle 17"/>
          <p:cNvSpPr/>
          <p:nvPr/>
        </p:nvSpPr>
        <p:spPr>
          <a:xfrm>
            <a:off x="695336" y="361783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Rectangle 18"/>
          <p:cNvSpPr/>
          <p:nvPr/>
        </p:nvSpPr>
        <p:spPr>
          <a:xfrm>
            <a:off x="916360" y="361783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0" name="Rectangle 19"/>
          <p:cNvSpPr/>
          <p:nvPr/>
        </p:nvSpPr>
        <p:spPr>
          <a:xfrm>
            <a:off x="1115616" y="333227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Rectangle 20"/>
          <p:cNvSpPr/>
          <p:nvPr/>
        </p:nvSpPr>
        <p:spPr>
          <a:xfrm>
            <a:off x="1115616" y="3617834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2" name="Rectangle 21"/>
          <p:cNvSpPr/>
          <p:nvPr/>
        </p:nvSpPr>
        <p:spPr>
          <a:xfrm>
            <a:off x="683568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3" name="Rectangle 22"/>
          <p:cNvSpPr/>
          <p:nvPr/>
        </p:nvSpPr>
        <p:spPr>
          <a:xfrm>
            <a:off x="907976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Rectangle 23"/>
          <p:cNvSpPr/>
          <p:nvPr/>
        </p:nvSpPr>
        <p:spPr>
          <a:xfrm>
            <a:off x="686952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Rectangle 24"/>
          <p:cNvSpPr/>
          <p:nvPr/>
        </p:nvSpPr>
        <p:spPr>
          <a:xfrm>
            <a:off x="907976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Rectangle 25"/>
          <p:cNvSpPr/>
          <p:nvPr/>
        </p:nvSpPr>
        <p:spPr>
          <a:xfrm>
            <a:off x="1107232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7" name="Rectangle 26"/>
          <p:cNvSpPr/>
          <p:nvPr/>
        </p:nvSpPr>
        <p:spPr>
          <a:xfrm>
            <a:off x="1107232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8" name="Rectangle 27"/>
          <p:cNvSpPr/>
          <p:nvPr/>
        </p:nvSpPr>
        <p:spPr>
          <a:xfrm>
            <a:off x="1331640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9" name="Rectangle 28"/>
          <p:cNvSpPr/>
          <p:nvPr/>
        </p:nvSpPr>
        <p:spPr>
          <a:xfrm>
            <a:off x="1556048" y="407954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Rectangle 29"/>
          <p:cNvSpPr/>
          <p:nvPr/>
        </p:nvSpPr>
        <p:spPr>
          <a:xfrm>
            <a:off x="1335024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1" name="Rectangle 30"/>
          <p:cNvSpPr/>
          <p:nvPr/>
        </p:nvSpPr>
        <p:spPr>
          <a:xfrm>
            <a:off x="1556048" y="43651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2" name="Rectangle 31"/>
          <p:cNvSpPr/>
          <p:nvPr/>
        </p:nvSpPr>
        <p:spPr>
          <a:xfrm>
            <a:off x="1755304" y="4079540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3" name="Rectangle 32"/>
          <p:cNvSpPr/>
          <p:nvPr/>
        </p:nvSpPr>
        <p:spPr>
          <a:xfrm>
            <a:off x="1755304" y="436510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9" name="Rectangle 58"/>
          <p:cNvSpPr/>
          <p:nvPr/>
        </p:nvSpPr>
        <p:spPr>
          <a:xfrm>
            <a:off x="4932040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0" name="Rectangle 59"/>
          <p:cNvSpPr/>
          <p:nvPr/>
        </p:nvSpPr>
        <p:spPr>
          <a:xfrm>
            <a:off x="5156448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1" name="Rectangle 60"/>
          <p:cNvSpPr/>
          <p:nvPr/>
        </p:nvSpPr>
        <p:spPr>
          <a:xfrm>
            <a:off x="4935424" y="3501008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2" name="Rectangle 61"/>
          <p:cNvSpPr/>
          <p:nvPr/>
        </p:nvSpPr>
        <p:spPr>
          <a:xfrm>
            <a:off x="5156448" y="3501008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3" name="Rectangle 62"/>
          <p:cNvSpPr/>
          <p:nvPr/>
        </p:nvSpPr>
        <p:spPr>
          <a:xfrm>
            <a:off x="5355704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4" name="Rectangle 63"/>
          <p:cNvSpPr/>
          <p:nvPr/>
        </p:nvSpPr>
        <p:spPr>
          <a:xfrm>
            <a:off x="5355704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5" name="Rectangle 64"/>
          <p:cNvSpPr/>
          <p:nvPr/>
        </p:nvSpPr>
        <p:spPr>
          <a:xfrm>
            <a:off x="5580112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6" name="Rectangle 65"/>
          <p:cNvSpPr/>
          <p:nvPr/>
        </p:nvSpPr>
        <p:spPr>
          <a:xfrm>
            <a:off x="5583496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7" name="Rectangle 66"/>
          <p:cNvSpPr/>
          <p:nvPr/>
        </p:nvSpPr>
        <p:spPr>
          <a:xfrm>
            <a:off x="4932040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8" name="Rectangle 67"/>
          <p:cNvSpPr/>
          <p:nvPr/>
        </p:nvSpPr>
        <p:spPr>
          <a:xfrm>
            <a:off x="5156448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9" name="Rectangle 68"/>
          <p:cNvSpPr/>
          <p:nvPr/>
        </p:nvSpPr>
        <p:spPr>
          <a:xfrm>
            <a:off x="4935424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0" name="Rectangle 69"/>
          <p:cNvSpPr/>
          <p:nvPr/>
        </p:nvSpPr>
        <p:spPr>
          <a:xfrm>
            <a:off x="5156448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1" name="Rectangle 70"/>
          <p:cNvSpPr/>
          <p:nvPr/>
        </p:nvSpPr>
        <p:spPr>
          <a:xfrm>
            <a:off x="5355704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2" name="Rectangle 71"/>
          <p:cNvSpPr/>
          <p:nvPr/>
        </p:nvSpPr>
        <p:spPr>
          <a:xfrm>
            <a:off x="5355704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3" name="Rectangle 72"/>
          <p:cNvSpPr/>
          <p:nvPr/>
        </p:nvSpPr>
        <p:spPr>
          <a:xfrm>
            <a:off x="5580112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4" name="Rectangle 73"/>
          <p:cNvSpPr/>
          <p:nvPr/>
        </p:nvSpPr>
        <p:spPr>
          <a:xfrm>
            <a:off x="5804520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5" name="Rectangle 74"/>
          <p:cNvSpPr/>
          <p:nvPr/>
        </p:nvSpPr>
        <p:spPr>
          <a:xfrm>
            <a:off x="5583496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6" name="Rectangle 75"/>
          <p:cNvSpPr/>
          <p:nvPr/>
        </p:nvSpPr>
        <p:spPr>
          <a:xfrm>
            <a:off x="5804520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7" name="Rectangle 76"/>
          <p:cNvSpPr/>
          <p:nvPr/>
        </p:nvSpPr>
        <p:spPr>
          <a:xfrm>
            <a:off x="6003776" y="3971528"/>
            <a:ext cx="144016" cy="216024"/>
          </a:xfrm>
          <a:prstGeom prst="rect">
            <a:avLst/>
          </a:prstGeom>
          <a:solidFill>
            <a:schemeClr val="accent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8" name="Rectangle 77"/>
          <p:cNvSpPr/>
          <p:nvPr/>
        </p:nvSpPr>
        <p:spPr>
          <a:xfrm>
            <a:off x="6003776" y="4257092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9" name="Rectangle 78"/>
          <p:cNvSpPr/>
          <p:nvPr/>
        </p:nvSpPr>
        <p:spPr>
          <a:xfrm>
            <a:off x="4935424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0" name="Rectangle 79"/>
          <p:cNvSpPr/>
          <p:nvPr/>
        </p:nvSpPr>
        <p:spPr>
          <a:xfrm>
            <a:off x="5156448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1" name="Rectangle 80"/>
          <p:cNvSpPr/>
          <p:nvPr/>
        </p:nvSpPr>
        <p:spPr>
          <a:xfrm>
            <a:off x="5355704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2" name="Rectangle 81"/>
          <p:cNvSpPr/>
          <p:nvPr/>
        </p:nvSpPr>
        <p:spPr>
          <a:xfrm>
            <a:off x="5583496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3" name="Rectangle 82"/>
          <p:cNvSpPr/>
          <p:nvPr/>
        </p:nvSpPr>
        <p:spPr>
          <a:xfrm>
            <a:off x="5804520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4" name="Rectangle 83"/>
          <p:cNvSpPr/>
          <p:nvPr/>
        </p:nvSpPr>
        <p:spPr>
          <a:xfrm>
            <a:off x="6003776" y="451750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5" name="Rectangle 94"/>
          <p:cNvSpPr/>
          <p:nvPr/>
        </p:nvSpPr>
        <p:spPr>
          <a:xfrm>
            <a:off x="695336" y="630932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extBox 1"/>
          <p:cNvSpPr txBox="1"/>
          <p:nvPr/>
        </p:nvSpPr>
        <p:spPr>
          <a:xfrm>
            <a:off x="827584" y="6309320"/>
            <a:ext cx="855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Empty bed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928190" y="630932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7" name="TextBox 96"/>
          <p:cNvSpPr txBox="1"/>
          <p:nvPr/>
        </p:nvSpPr>
        <p:spPr>
          <a:xfrm>
            <a:off x="2051720" y="6320353"/>
            <a:ext cx="5318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err="1"/>
              <a:t>Covid</a:t>
            </a:r>
            <a:endParaRPr lang="en-NZ" sz="1200" dirty="0"/>
          </a:p>
        </p:txBody>
      </p:sp>
      <p:sp>
        <p:nvSpPr>
          <p:cNvPr id="98" name="Rectangle 97"/>
          <p:cNvSpPr/>
          <p:nvPr/>
        </p:nvSpPr>
        <p:spPr>
          <a:xfrm>
            <a:off x="3059832" y="630932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9" name="TextBox 98"/>
          <p:cNvSpPr txBox="1"/>
          <p:nvPr/>
        </p:nvSpPr>
        <p:spPr>
          <a:xfrm>
            <a:off x="3203848" y="6320353"/>
            <a:ext cx="874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Non-</a:t>
            </a:r>
            <a:r>
              <a:rPr lang="en-NZ" sz="1200" dirty="0" err="1"/>
              <a:t>Covid</a:t>
            </a:r>
            <a:r>
              <a:rPr lang="en-NZ" sz="1200" dirty="0"/>
              <a:t> 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228456" y="6274186"/>
            <a:ext cx="3304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Covid 12		Non-Covid 20</a:t>
            </a:r>
          </a:p>
        </p:txBody>
      </p:sp>
    </p:spTree>
    <p:extLst>
      <p:ext uri="{BB962C8B-B14F-4D97-AF65-F5344CB8AC3E}">
        <p14:creationId xmlns:p14="http://schemas.microsoft.com/office/powerpoint/2010/main" val="3724591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dirty="0"/>
              <a:t>Covid patient 12</a:t>
            </a:r>
            <a:br>
              <a:rPr lang="en-NZ" sz="3200" dirty="0"/>
            </a:br>
            <a:r>
              <a:rPr lang="en-NZ" sz="1400" dirty="0"/>
              <a:t>non-Covid patients from DCCM main area to DCCM HDU and CVICU main area</a:t>
            </a:r>
            <a:endParaRPr lang="en-NZ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DCCM</a:t>
            </a:r>
          </a:p>
          <a:p>
            <a:pPr marL="0" indent="0">
              <a:buNone/>
            </a:pPr>
            <a:r>
              <a:rPr lang="en-NZ" dirty="0"/>
              <a:t>		</a:t>
            </a:r>
            <a:r>
              <a:rPr lang="en-NZ" sz="1400" dirty="0"/>
              <a:t>isolation rooms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beds 1 – 4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DCCM HDU		</a:t>
            </a:r>
          </a:p>
          <a:p>
            <a:pPr marL="0" indent="0">
              <a:buNone/>
            </a:pPr>
            <a:r>
              <a:rPr lang="en-NZ" sz="1400" dirty="0"/>
              <a:t>	</a:t>
            </a:r>
          </a:p>
          <a:p>
            <a:pPr marL="0" indent="0">
              <a:buNone/>
            </a:pPr>
            <a:r>
              <a:rPr lang="en-NZ" sz="1400" dirty="0"/>
              <a:t>		</a:t>
            </a:r>
          </a:p>
          <a:p>
            <a:pPr marL="0" indent="0">
              <a:buNone/>
            </a:pPr>
            <a:r>
              <a:rPr lang="en-NZ" sz="1400" dirty="0"/>
              <a:t>		DCCM main area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</a:t>
            </a:r>
            <a:r>
              <a:rPr lang="en-NZ" dirty="0"/>
              <a:t>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ln w="38100"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CVICU</a:t>
            </a:r>
          </a:p>
          <a:p>
            <a:pPr marL="0" indent="0">
              <a:buNone/>
            </a:pPr>
            <a:r>
              <a:rPr lang="en-NZ" dirty="0"/>
              <a:t>	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						</a:t>
            </a:r>
          </a:p>
          <a:p>
            <a:pPr marL="0" indent="0">
              <a:buNone/>
            </a:pPr>
            <a:r>
              <a:rPr lang="en-NZ" sz="1400" dirty="0"/>
              <a:t>		CVICU HDU	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CVICU main area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</a:t>
            </a:r>
          </a:p>
        </p:txBody>
      </p:sp>
      <p:sp>
        <p:nvSpPr>
          <p:cNvPr id="8" name="Rectangle 7"/>
          <p:cNvSpPr/>
          <p:nvPr/>
        </p:nvSpPr>
        <p:spPr>
          <a:xfrm>
            <a:off x="683568" y="220486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/>
          <p:cNvSpPr/>
          <p:nvPr/>
        </p:nvSpPr>
        <p:spPr>
          <a:xfrm>
            <a:off x="899592" y="220486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/>
          <p:cNvSpPr/>
          <p:nvPr/>
        </p:nvSpPr>
        <p:spPr>
          <a:xfrm>
            <a:off x="691952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Rectangle 10"/>
          <p:cNvSpPr/>
          <p:nvPr/>
        </p:nvSpPr>
        <p:spPr>
          <a:xfrm>
            <a:off x="899592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11"/>
          <p:cNvSpPr/>
          <p:nvPr/>
        </p:nvSpPr>
        <p:spPr>
          <a:xfrm>
            <a:off x="1115616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Rectangle 12"/>
          <p:cNvSpPr/>
          <p:nvPr/>
        </p:nvSpPr>
        <p:spPr>
          <a:xfrm>
            <a:off x="1331640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Rectangle 14"/>
          <p:cNvSpPr/>
          <p:nvPr/>
        </p:nvSpPr>
        <p:spPr>
          <a:xfrm>
            <a:off x="691952" y="333227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Rectangle 15"/>
          <p:cNvSpPr/>
          <p:nvPr/>
        </p:nvSpPr>
        <p:spPr>
          <a:xfrm>
            <a:off x="916360" y="333227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Rectangle 17"/>
          <p:cNvSpPr/>
          <p:nvPr/>
        </p:nvSpPr>
        <p:spPr>
          <a:xfrm>
            <a:off x="695336" y="361783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Rectangle 18"/>
          <p:cNvSpPr/>
          <p:nvPr/>
        </p:nvSpPr>
        <p:spPr>
          <a:xfrm>
            <a:off x="916360" y="361783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0" name="Rectangle 19"/>
          <p:cNvSpPr/>
          <p:nvPr/>
        </p:nvSpPr>
        <p:spPr>
          <a:xfrm>
            <a:off x="1115616" y="333227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Rectangle 20"/>
          <p:cNvSpPr/>
          <p:nvPr/>
        </p:nvSpPr>
        <p:spPr>
          <a:xfrm>
            <a:off x="1115616" y="361783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2" name="Rectangle 21"/>
          <p:cNvSpPr/>
          <p:nvPr/>
        </p:nvSpPr>
        <p:spPr>
          <a:xfrm>
            <a:off x="683568" y="4079540"/>
            <a:ext cx="144016" cy="216024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3" name="Rectangle 22"/>
          <p:cNvSpPr/>
          <p:nvPr/>
        </p:nvSpPr>
        <p:spPr>
          <a:xfrm>
            <a:off x="907976" y="4079540"/>
            <a:ext cx="144016" cy="216024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Rectangle 23"/>
          <p:cNvSpPr/>
          <p:nvPr/>
        </p:nvSpPr>
        <p:spPr>
          <a:xfrm>
            <a:off x="686952" y="4365104"/>
            <a:ext cx="144016" cy="216024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Rectangle 24"/>
          <p:cNvSpPr/>
          <p:nvPr/>
        </p:nvSpPr>
        <p:spPr>
          <a:xfrm>
            <a:off x="907976" y="4365104"/>
            <a:ext cx="144016" cy="216024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Rectangle 25"/>
          <p:cNvSpPr/>
          <p:nvPr/>
        </p:nvSpPr>
        <p:spPr>
          <a:xfrm>
            <a:off x="1107232" y="4079540"/>
            <a:ext cx="144016" cy="216024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7" name="Rectangle 26"/>
          <p:cNvSpPr/>
          <p:nvPr/>
        </p:nvSpPr>
        <p:spPr>
          <a:xfrm>
            <a:off x="1107232" y="4365104"/>
            <a:ext cx="144016" cy="216024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8" name="Rectangle 27"/>
          <p:cNvSpPr/>
          <p:nvPr/>
        </p:nvSpPr>
        <p:spPr>
          <a:xfrm>
            <a:off x="1331640" y="4079540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9" name="Rectangle 28"/>
          <p:cNvSpPr/>
          <p:nvPr/>
        </p:nvSpPr>
        <p:spPr>
          <a:xfrm>
            <a:off x="1556048" y="4079540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Rectangle 29"/>
          <p:cNvSpPr/>
          <p:nvPr/>
        </p:nvSpPr>
        <p:spPr>
          <a:xfrm>
            <a:off x="1335024" y="436510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1" name="Rectangle 30"/>
          <p:cNvSpPr/>
          <p:nvPr/>
        </p:nvSpPr>
        <p:spPr>
          <a:xfrm>
            <a:off x="1556048" y="436510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2" name="Rectangle 31"/>
          <p:cNvSpPr/>
          <p:nvPr/>
        </p:nvSpPr>
        <p:spPr>
          <a:xfrm>
            <a:off x="1755304" y="4079540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3" name="Rectangle 32"/>
          <p:cNvSpPr/>
          <p:nvPr/>
        </p:nvSpPr>
        <p:spPr>
          <a:xfrm>
            <a:off x="1755304" y="436510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9" name="Rectangle 58"/>
          <p:cNvSpPr/>
          <p:nvPr/>
        </p:nvSpPr>
        <p:spPr>
          <a:xfrm>
            <a:off x="4932040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0" name="Rectangle 59"/>
          <p:cNvSpPr/>
          <p:nvPr/>
        </p:nvSpPr>
        <p:spPr>
          <a:xfrm>
            <a:off x="5156448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1" name="Rectangle 60"/>
          <p:cNvSpPr/>
          <p:nvPr/>
        </p:nvSpPr>
        <p:spPr>
          <a:xfrm>
            <a:off x="4935424" y="3501008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2" name="Rectangle 61"/>
          <p:cNvSpPr/>
          <p:nvPr/>
        </p:nvSpPr>
        <p:spPr>
          <a:xfrm>
            <a:off x="5156448" y="3501008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3" name="Rectangle 62"/>
          <p:cNvSpPr/>
          <p:nvPr/>
        </p:nvSpPr>
        <p:spPr>
          <a:xfrm>
            <a:off x="5355704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4" name="Rectangle 63"/>
          <p:cNvSpPr/>
          <p:nvPr/>
        </p:nvSpPr>
        <p:spPr>
          <a:xfrm>
            <a:off x="5355704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5" name="Rectangle 64"/>
          <p:cNvSpPr/>
          <p:nvPr/>
        </p:nvSpPr>
        <p:spPr>
          <a:xfrm>
            <a:off x="5580112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6" name="Rectangle 65"/>
          <p:cNvSpPr/>
          <p:nvPr/>
        </p:nvSpPr>
        <p:spPr>
          <a:xfrm>
            <a:off x="5583496" y="350100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7" name="Rectangle 66"/>
          <p:cNvSpPr/>
          <p:nvPr/>
        </p:nvSpPr>
        <p:spPr>
          <a:xfrm>
            <a:off x="4932040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8" name="Rectangle 67"/>
          <p:cNvSpPr/>
          <p:nvPr/>
        </p:nvSpPr>
        <p:spPr>
          <a:xfrm>
            <a:off x="5156448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9" name="Rectangle 68"/>
          <p:cNvSpPr/>
          <p:nvPr/>
        </p:nvSpPr>
        <p:spPr>
          <a:xfrm>
            <a:off x="4935424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0" name="Rectangle 69"/>
          <p:cNvSpPr/>
          <p:nvPr/>
        </p:nvSpPr>
        <p:spPr>
          <a:xfrm>
            <a:off x="5156448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1" name="Rectangle 70"/>
          <p:cNvSpPr/>
          <p:nvPr/>
        </p:nvSpPr>
        <p:spPr>
          <a:xfrm>
            <a:off x="5355704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2" name="Rectangle 71"/>
          <p:cNvSpPr/>
          <p:nvPr/>
        </p:nvSpPr>
        <p:spPr>
          <a:xfrm>
            <a:off x="5355704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3" name="Rectangle 72"/>
          <p:cNvSpPr/>
          <p:nvPr/>
        </p:nvSpPr>
        <p:spPr>
          <a:xfrm>
            <a:off x="5580112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4" name="Rectangle 73"/>
          <p:cNvSpPr/>
          <p:nvPr/>
        </p:nvSpPr>
        <p:spPr>
          <a:xfrm>
            <a:off x="5804520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5" name="Rectangle 74"/>
          <p:cNvSpPr/>
          <p:nvPr/>
        </p:nvSpPr>
        <p:spPr>
          <a:xfrm>
            <a:off x="5583496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6" name="Rectangle 75"/>
          <p:cNvSpPr/>
          <p:nvPr/>
        </p:nvSpPr>
        <p:spPr>
          <a:xfrm>
            <a:off x="5804520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7" name="Rectangle 76"/>
          <p:cNvSpPr/>
          <p:nvPr/>
        </p:nvSpPr>
        <p:spPr>
          <a:xfrm>
            <a:off x="6003776" y="3971528"/>
            <a:ext cx="144016" cy="216024"/>
          </a:xfrm>
          <a:prstGeom prst="rect">
            <a:avLst/>
          </a:prstGeom>
          <a:solidFill>
            <a:schemeClr val="accent1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8" name="Rectangle 77"/>
          <p:cNvSpPr/>
          <p:nvPr/>
        </p:nvSpPr>
        <p:spPr>
          <a:xfrm>
            <a:off x="6003776" y="4257092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9" name="Rectangle 78"/>
          <p:cNvSpPr/>
          <p:nvPr/>
        </p:nvSpPr>
        <p:spPr>
          <a:xfrm>
            <a:off x="4935424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0" name="Rectangle 79"/>
          <p:cNvSpPr/>
          <p:nvPr/>
        </p:nvSpPr>
        <p:spPr>
          <a:xfrm>
            <a:off x="5156448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1" name="Rectangle 80"/>
          <p:cNvSpPr/>
          <p:nvPr/>
        </p:nvSpPr>
        <p:spPr>
          <a:xfrm>
            <a:off x="5355704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2" name="Rectangle 81"/>
          <p:cNvSpPr/>
          <p:nvPr/>
        </p:nvSpPr>
        <p:spPr>
          <a:xfrm>
            <a:off x="5583496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3" name="Rectangle 82"/>
          <p:cNvSpPr/>
          <p:nvPr/>
        </p:nvSpPr>
        <p:spPr>
          <a:xfrm>
            <a:off x="5804520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4" name="Rectangle 83"/>
          <p:cNvSpPr/>
          <p:nvPr/>
        </p:nvSpPr>
        <p:spPr>
          <a:xfrm>
            <a:off x="6003776" y="451750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5" name="Rectangle 94"/>
          <p:cNvSpPr/>
          <p:nvPr/>
        </p:nvSpPr>
        <p:spPr>
          <a:xfrm>
            <a:off x="695336" y="630932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extBox 1"/>
          <p:cNvSpPr txBox="1"/>
          <p:nvPr/>
        </p:nvSpPr>
        <p:spPr>
          <a:xfrm>
            <a:off x="827584" y="6309320"/>
            <a:ext cx="855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Empty bed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928190" y="630932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7" name="TextBox 96"/>
          <p:cNvSpPr txBox="1"/>
          <p:nvPr/>
        </p:nvSpPr>
        <p:spPr>
          <a:xfrm>
            <a:off x="2051720" y="6320353"/>
            <a:ext cx="5318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err="1"/>
              <a:t>Covid</a:t>
            </a:r>
            <a:endParaRPr lang="en-NZ" sz="1200" dirty="0"/>
          </a:p>
        </p:txBody>
      </p:sp>
      <p:sp>
        <p:nvSpPr>
          <p:cNvPr id="98" name="Rectangle 97"/>
          <p:cNvSpPr/>
          <p:nvPr/>
        </p:nvSpPr>
        <p:spPr>
          <a:xfrm>
            <a:off x="3059832" y="630932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9" name="TextBox 98"/>
          <p:cNvSpPr txBox="1"/>
          <p:nvPr/>
        </p:nvSpPr>
        <p:spPr>
          <a:xfrm>
            <a:off x="3203848" y="6320353"/>
            <a:ext cx="874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Non-</a:t>
            </a:r>
            <a:r>
              <a:rPr lang="en-NZ" sz="1200" dirty="0" err="1"/>
              <a:t>Covid</a:t>
            </a:r>
            <a:r>
              <a:rPr lang="en-NZ" sz="1200" dirty="0"/>
              <a:t> 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228456" y="6274186"/>
            <a:ext cx="3304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Covid 12		Non-Covid 20</a:t>
            </a:r>
          </a:p>
        </p:txBody>
      </p:sp>
    </p:spTree>
    <p:extLst>
      <p:ext uri="{BB962C8B-B14F-4D97-AF65-F5344CB8AC3E}">
        <p14:creationId xmlns:p14="http://schemas.microsoft.com/office/powerpoint/2010/main" val="2076738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dirty="0"/>
              <a:t>Covid patients 13 - 18</a:t>
            </a:r>
            <a:br>
              <a:rPr lang="en-NZ" sz="3200" dirty="0"/>
            </a:br>
            <a:r>
              <a:rPr lang="en-NZ" sz="1400" dirty="0"/>
              <a:t>Covid patients to DCCM main area</a:t>
            </a:r>
            <a:endParaRPr lang="en-NZ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DCCM</a:t>
            </a:r>
          </a:p>
          <a:p>
            <a:pPr marL="0" indent="0">
              <a:buNone/>
            </a:pPr>
            <a:r>
              <a:rPr lang="en-NZ" dirty="0"/>
              <a:t>		</a:t>
            </a:r>
            <a:r>
              <a:rPr lang="en-NZ" sz="1400" dirty="0"/>
              <a:t>isolation rooms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beds 1 – 4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DCCM HDU		</a:t>
            </a:r>
          </a:p>
          <a:p>
            <a:pPr marL="0" indent="0">
              <a:buNone/>
            </a:pPr>
            <a:r>
              <a:rPr lang="en-NZ" sz="1400" dirty="0"/>
              <a:t>	</a:t>
            </a:r>
          </a:p>
          <a:p>
            <a:pPr marL="0" indent="0">
              <a:buNone/>
            </a:pPr>
            <a:r>
              <a:rPr lang="en-NZ" sz="1400" dirty="0"/>
              <a:t>		</a:t>
            </a:r>
          </a:p>
          <a:p>
            <a:pPr marL="0" indent="0">
              <a:buNone/>
            </a:pPr>
            <a:r>
              <a:rPr lang="en-NZ" sz="1400" dirty="0"/>
              <a:t>		DCCM main area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</a:t>
            </a:r>
            <a:r>
              <a:rPr lang="en-NZ" dirty="0"/>
              <a:t>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ln w="38100"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CVICU</a:t>
            </a:r>
          </a:p>
          <a:p>
            <a:pPr marL="0" indent="0">
              <a:buNone/>
            </a:pPr>
            <a:r>
              <a:rPr lang="en-NZ" dirty="0"/>
              <a:t>		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						</a:t>
            </a:r>
          </a:p>
          <a:p>
            <a:pPr marL="0" indent="0">
              <a:buNone/>
            </a:pPr>
            <a:r>
              <a:rPr lang="en-NZ" sz="1400" dirty="0"/>
              <a:t>		CVICU HDU	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CVICU main area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</a:t>
            </a:r>
          </a:p>
        </p:txBody>
      </p:sp>
      <p:sp>
        <p:nvSpPr>
          <p:cNvPr id="8" name="Rectangle 7"/>
          <p:cNvSpPr/>
          <p:nvPr/>
        </p:nvSpPr>
        <p:spPr>
          <a:xfrm>
            <a:off x="683568" y="220486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/>
          <p:cNvSpPr/>
          <p:nvPr/>
        </p:nvSpPr>
        <p:spPr>
          <a:xfrm>
            <a:off x="899592" y="220486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/>
          <p:cNvSpPr/>
          <p:nvPr/>
        </p:nvSpPr>
        <p:spPr>
          <a:xfrm>
            <a:off x="691952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Rectangle 10"/>
          <p:cNvSpPr/>
          <p:nvPr/>
        </p:nvSpPr>
        <p:spPr>
          <a:xfrm>
            <a:off x="899592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11"/>
          <p:cNvSpPr/>
          <p:nvPr/>
        </p:nvSpPr>
        <p:spPr>
          <a:xfrm>
            <a:off x="1115616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Rectangle 12"/>
          <p:cNvSpPr/>
          <p:nvPr/>
        </p:nvSpPr>
        <p:spPr>
          <a:xfrm>
            <a:off x="1331640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Rectangle 14"/>
          <p:cNvSpPr/>
          <p:nvPr/>
        </p:nvSpPr>
        <p:spPr>
          <a:xfrm>
            <a:off x="691952" y="333227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Rectangle 15"/>
          <p:cNvSpPr/>
          <p:nvPr/>
        </p:nvSpPr>
        <p:spPr>
          <a:xfrm>
            <a:off x="916360" y="333227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Rectangle 17"/>
          <p:cNvSpPr/>
          <p:nvPr/>
        </p:nvSpPr>
        <p:spPr>
          <a:xfrm>
            <a:off x="695336" y="361783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Rectangle 18"/>
          <p:cNvSpPr/>
          <p:nvPr/>
        </p:nvSpPr>
        <p:spPr>
          <a:xfrm>
            <a:off x="916360" y="361783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0" name="Rectangle 19"/>
          <p:cNvSpPr/>
          <p:nvPr/>
        </p:nvSpPr>
        <p:spPr>
          <a:xfrm>
            <a:off x="1115616" y="333227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Rectangle 20"/>
          <p:cNvSpPr/>
          <p:nvPr/>
        </p:nvSpPr>
        <p:spPr>
          <a:xfrm>
            <a:off x="1115616" y="361783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2" name="Rectangle 21"/>
          <p:cNvSpPr/>
          <p:nvPr/>
        </p:nvSpPr>
        <p:spPr>
          <a:xfrm>
            <a:off x="683568" y="4079540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3" name="Rectangle 22"/>
          <p:cNvSpPr/>
          <p:nvPr/>
        </p:nvSpPr>
        <p:spPr>
          <a:xfrm>
            <a:off x="907976" y="4079540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Rectangle 23"/>
          <p:cNvSpPr/>
          <p:nvPr/>
        </p:nvSpPr>
        <p:spPr>
          <a:xfrm>
            <a:off x="686952" y="4365104"/>
            <a:ext cx="144016" cy="216024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Rectangle 24"/>
          <p:cNvSpPr/>
          <p:nvPr/>
        </p:nvSpPr>
        <p:spPr>
          <a:xfrm>
            <a:off x="907976" y="4365104"/>
            <a:ext cx="144016" cy="216024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Rectangle 25"/>
          <p:cNvSpPr/>
          <p:nvPr/>
        </p:nvSpPr>
        <p:spPr>
          <a:xfrm>
            <a:off x="1107232" y="4079540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7" name="Rectangle 26"/>
          <p:cNvSpPr/>
          <p:nvPr/>
        </p:nvSpPr>
        <p:spPr>
          <a:xfrm>
            <a:off x="1107232" y="4365104"/>
            <a:ext cx="144016" cy="216024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8" name="Rectangle 27"/>
          <p:cNvSpPr/>
          <p:nvPr/>
        </p:nvSpPr>
        <p:spPr>
          <a:xfrm>
            <a:off x="1331640" y="407954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9" name="Rectangle 28"/>
          <p:cNvSpPr/>
          <p:nvPr/>
        </p:nvSpPr>
        <p:spPr>
          <a:xfrm>
            <a:off x="1556048" y="407954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Rectangle 29"/>
          <p:cNvSpPr/>
          <p:nvPr/>
        </p:nvSpPr>
        <p:spPr>
          <a:xfrm>
            <a:off x="1335024" y="436510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1" name="Rectangle 30"/>
          <p:cNvSpPr/>
          <p:nvPr/>
        </p:nvSpPr>
        <p:spPr>
          <a:xfrm>
            <a:off x="1556048" y="436510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2" name="Rectangle 31"/>
          <p:cNvSpPr/>
          <p:nvPr/>
        </p:nvSpPr>
        <p:spPr>
          <a:xfrm>
            <a:off x="1755304" y="407954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3" name="Rectangle 32"/>
          <p:cNvSpPr/>
          <p:nvPr/>
        </p:nvSpPr>
        <p:spPr>
          <a:xfrm>
            <a:off x="1755304" y="436510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9" name="Rectangle 58"/>
          <p:cNvSpPr/>
          <p:nvPr/>
        </p:nvSpPr>
        <p:spPr>
          <a:xfrm>
            <a:off x="4932040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0" name="Rectangle 59"/>
          <p:cNvSpPr/>
          <p:nvPr/>
        </p:nvSpPr>
        <p:spPr>
          <a:xfrm>
            <a:off x="5156448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1" name="Rectangle 60"/>
          <p:cNvSpPr/>
          <p:nvPr/>
        </p:nvSpPr>
        <p:spPr>
          <a:xfrm>
            <a:off x="4935424" y="3501008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2" name="Rectangle 61"/>
          <p:cNvSpPr/>
          <p:nvPr/>
        </p:nvSpPr>
        <p:spPr>
          <a:xfrm>
            <a:off x="5156448" y="3501008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3" name="Rectangle 62"/>
          <p:cNvSpPr/>
          <p:nvPr/>
        </p:nvSpPr>
        <p:spPr>
          <a:xfrm>
            <a:off x="5355704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4" name="Rectangle 63"/>
          <p:cNvSpPr/>
          <p:nvPr/>
        </p:nvSpPr>
        <p:spPr>
          <a:xfrm>
            <a:off x="5355704" y="3501008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5" name="Rectangle 64"/>
          <p:cNvSpPr/>
          <p:nvPr/>
        </p:nvSpPr>
        <p:spPr>
          <a:xfrm>
            <a:off x="5580112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6" name="Rectangle 65"/>
          <p:cNvSpPr/>
          <p:nvPr/>
        </p:nvSpPr>
        <p:spPr>
          <a:xfrm>
            <a:off x="5580112" y="3501008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7" name="Rectangle 66"/>
          <p:cNvSpPr/>
          <p:nvPr/>
        </p:nvSpPr>
        <p:spPr>
          <a:xfrm>
            <a:off x="4932040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8" name="Rectangle 67"/>
          <p:cNvSpPr/>
          <p:nvPr/>
        </p:nvSpPr>
        <p:spPr>
          <a:xfrm>
            <a:off x="5156448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9" name="Rectangle 68"/>
          <p:cNvSpPr/>
          <p:nvPr/>
        </p:nvSpPr>
        <p:spPr>
          <a:xfrm>
            <a:off x="4935424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0" name="Rectangle 69"/>
          <p:cNvSpPr/>
          <p:nvPr/>
        </p:nvSpPr>
        <p:spPr>
          <a:xfrm>
            <a:off x="5156448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1" name="Rectangle 70"/>
          <p:cNvSpPr/>
          <p:nvPr/>
        </p:nvSpPr>
        <p:spPr>
          <a:xfrm>
            <a:off x="5355704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2" name="Rectangle 71"/>
          <p:cNvSpPr/>
          <p:nvPr/>
        </p:nvSpPr>
        <p:spPr>
          <a:xfrm>
            <a:off x="5355704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3" name="Rectangle 72"/>
          <p:cNvSpPr/>
          <p:nvPr/>
        </p:nvSpPr>
        <p:spPr>
          <a:xfrm>
            <a:off x="5580112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4" name="Rectangle 73"/>
          <p:cNvSpPr/>
          <p:nvPr/>
        </p:nvSpPr>
        <p:spPr>
          <a:xfrm>
            <a:off x="5804520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5" name="Rectangle 74"/>
          <p:cNvSpPr/>
          <p:nvPr/>
        </p:nvSpPr>
        <p:spPr>
          <a:xfrm>
            <a:off x="5583496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6" name="Rectangle 75"/>
          <p:cNvSpPr/>
          <p:nvPr/>
        </p:nvSpPr>
        <p:spPr>
          <a:xfrm>
            <a:off x="5804520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8" name="Rectangle 77"/>
          <p:cNvSpPr/>
          <p:nvPr/>
        </p:nvSpPr>
        <p:spPr>
          <a:xfrm>
            <a:off x="6003776" y="4257092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9" name="Rectangle 78"/>
          <p:cNvSpPr/>
          <p:nvPr/>
        </p:nvSpPr>
        <p:spPr>
          <a:xfrm>
            <a:off x="4935424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0" name="Rectangle 79"/>
          <p:cNvSpPr/>
          <p:nvPr/>
        </p:nvSpPr>
        <p:spPr>
          <a:xfrm>
            <a:off x="5156448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1" name="Rectangle 80"/>
          <p:cNvSpPr/>
          <p:nvPr/>
        </p:nvSpPr>
        <p:spPr>
          <a:xfrm>
            <a:off x="5355704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2" name="Rectangle 81"/>
          <p:cNvSpPr/>
          <p:nvPr/>
        </p:nvSpPr>
        <p:spPr>
          <a:xfrm>
            <a:off x="5583496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3" name="Rectangle 82"/>
          <p:cNvSpPr/>
          <p:nvPr/>
        </p:nvSpPr>
        <p:spPr>
          <a:xfrm>
            <a:off x="5804520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4" name="Rectangle 83"/>
          <p:cNvSpPr/>
          <p:nvPr/>
        </p:nvSpPr>
        <p:spPr>
          <a:xfrm>
            <a:off x="6003776" y="451750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5" name="Rectangle 94"/>
          <p:cNvSpPr/>
          <p:nvPr/>
        </p:nvSpPr>
        <p:spPr>
          <a:xfrm>
            <a:off x="695336" y="630932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extBox 1"/>
          <p:cNvSpPr txBox="1"/>
          <p:nvPr/>
        </p:nvSpPr>
        <p:spPr>
          <a:xfrm>
            <a:off x="827584" y="6309320"/>
            <a:ext cx="855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Empty bed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928190" y="630932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7" name="TextBox 96"/>
          <p:cNvSpPr txBox="1"/>
          <p:nvPr/>
        </p:nvSpPr>
        <p:spPr>
          <a:xfrm>
            <a:off x="2051720" y="6320353"/>
            <a:ext cx="5318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err="1"/>
              <a:t>Covid</a:t>
            </a:r>
            <a:endParaRPr lang="en-NZ" sz="1200" dirty="0"/>
          </a:p>
        </p:txBody>
      </p:sp>
      <p:sp>
        <p:nvSpPr>
          <p:cNvPr id="98" name="Rectangle 97"/>
          <p:cNvSpPr/>
          <p:nvPr/>
        </p:nvSpPr>
        <p:spPr>
          <a:xfrm>
            <a:off x="3059832" y="630932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9" name="TextBox 98"/>
          <p:cNvSpPr txBox="1"/>
          <p:nvPr/>
        </p:nvSpPr>
        <p:spPr>
          <a:xfrm>
            <a:off x="3203848" y="6320353"/>
            <a:ext cx="874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Non-</a:t>
            </a:r>
            <a:r>
              <a:rPr lang="en-NZ" sz="1200" dirty="0" err="1"/>
              <a:t>Covid</a:t>
            </a:r>
            <a:r>
              <a:rPr lang="en-NZ" sz="1200" dirty="0"/>
              <a:t> 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228456" y="6274186"/>
            <a:ext cx="3304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Covid 18		Non-Covid 20</a:t>
            </a:r>
          </a:p>
        </p:txBody>
      </p:sp>
      <p:sp>
        <p:nvSpPr>
          <p:cNvPr id="92" name="Rectangle 91"/>
          <p:cNvSpPr/>
          <p:nvPr/>
        </p:nvSpPr>
        <p:spPr>
          <a:xfrm>
            <a:off x="6003015" y="3971528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12253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dirty="0"/>
              <a:t>Covid patients 19 - 21</a:t>
            </a:r>
            <a:br>
              <a:rPr lang="en-NZ" sz="3200" dirty="0"/>
            </a:br>
            <a:r>
              <a:rPr lang="en-NZ" sz="1400" dirty="0"/>
              <a:t>Covid patients to DCCM main area, move Non-Covid patients from DCCM  HDU to CVICU main area</a:t>
            </a:r>
            <a:endParaRPr lang="en-NZ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DCCM</a:t>
            </a:r>
          </a:p>
          <a:p>
            <a:pPr marL="0" indent="0">
              <a:buNone/>
            </a:pPr>
            <a:r>
              <a:rPr lang="en-NZ" dirty="0"/>
              <a:t>		</a:t>
            </a:r>
            <a:r>
              <a:rPr lang="en-NZ" sz="1400" dirty="0"/>
              <a:t>isolation rooms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beds 1 – 4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DCCM HDU		</a:t>
            </a:r>
          </a:p>
          <a:p>
            <a:pPr marL="0" indent="0">
              <a:buNone/>
            </a:pPr>
            <a:r>
              <a:rPr lang="en-NZ" sz="1400" dirty="0"/>
              <a:t>	</a:t>
            </a:r>
          </a:p>
          <a:p>
            <a:pPr marL="0" indent="0">
              <a:buNone/>
            </a:pPr>
            <a:r>
              <a:rPr lang="en-NZ" sz="1400" dirty="0"/>
              <a:t>		</a:t>
            </a:r>
          </a:p>
          <a:p>
            <a:pPr marL="0" indent="0">
              <a:buNone/>
            </a:pPr>
            <a:r>
              <a:rPr lang="en-NZ" sz="1400" dirty="0"/>
              <a:t>		DCCM main area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dirty="0"/>
              <a:t>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ln w="38100"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CVICU</a:t>
            </a:r>
          </a:p>
          <a:p>
            <a:pPr marL="0" indent="0">
              <a:buNone/>
            </a:pPr>
            <a:r>
              <a:rPr lang="en-NZ" dirty="0"/>
              <a:t>		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						</a:t>
            </a:r>
          </a:p>
          <a:p>
            <a:pPr marL="0" indent="0">
              <a:buNone/>
            </a:pPr>
            <a:r>
              <a:rPr lang="en-NZ" sz="1400" dirty="0"/>
              <a:t>		CVICU HDU	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CVICU main area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</a:t>
            </a:r>
          </a:p>
        </p:txBody>
      </p:sp>
      <p:sp>
        <p:nvSpPr>
          <p:cNvPr id="8" name="Rectangle 7"/>
          <p:cNvSpPr/>
          <p:nvPr/>
        </p:nvSpPr>
        <p:spPr>
          <a:xfrm>
            <a:off x="683568" y="220486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/>
          <p:cNvSpPr/>
          <p:nvPr/>
        </p:nvSpPr>
        <p:spPr>
          <a:xfrm>
            <a:off x="899592" y="220486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/>
          <p:cNvSpPr/>
          <p:nvPr/>
        </p:nvSpPr>
        <p:spPr>
          <a:xfrm>
            <a:off x="691952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Rectangle 10"/>
          <p:cNvSpPr/>
          <p:nvPr/>
        </p:nvSpPr>
        <p:spPr>
          <a:xfrm>
            <a:off x="899592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11"/>
          <p:cNvSpPr/>
          <p:nvPr/>
        </p:nvSpPr>
        <p:spPr>
          <a:xfrm>
            <a:off x="1115616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Rectangle 12"/>
          <p:cNvSpPr/>
          <p:nvPr/>
        </p:nvSpPr>
        <p:spPr>
          <a:xfrm>
            <a:off x="1331640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Rectangle 14"/>
          <p:cNvSpPr/>
          <p:nvPr/>
        </p:nvSpPr>
        <p:spPr>
          <a:xfrm>
            <a:off x="691952" y="3332270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Rectangle 15"/>
          <p:cNvSpPr/>
          <p:nvPr/>
        </p:nvSpPr>
        <p:spPr>
          <a:xfrm>
            <a:off x="916360" y="3332270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Rectangle 17"/>
          <p:cNvSpPr/>
          <p:nvPr/>
        </p:nvSpPr>
        <p:spPr>
          <a:xfrm>
            <a:off x="695336" y="361783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Rectangle 18"/>
          <p:cNvSpPr/>
          <p:nvPr/>
        </p:nvSpPr>
        <p:spPr>
          <a:xfrm>
            <a:off x="916360" y="361783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0" name="Rectangle 19"/>
          <p:cNvSpPr/>
          <p:nvPr/>
        </p:nvSpPr>
        <p:spPr>
          <a:xfrm>
            <a:off x="1115616" y="3332270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Rectangle 20"/>
          <p:cNvSpPr/>
          <p:nvPr/>
        </p:nvSpPr>
        <p:spPr>
          <a:xfrm>
            <a:off x="1115616" y="361783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2" name="Rectangle 21"/>
          <p:cNvSpPr/>
          <p:nvPr/>
        </p:nvSpPr>
        <p:spPr>
          <a:xfrm>
            <a:off x="683568" y="4079540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3" name="Rectangle 22"/>
          <p:cNvSpPr/>
          <p:nvPr/>
        </p:nvSpPr>
        <p:spPr>
          <a:xfrm>
            <a:off x="907976" y="4079540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Rectangle 23"/>
          <p:cNvSpPr/>
          <p:nvPr/>
        </p:nvSpPr>
        <p:spPr>
          <a:xfrm>
            <a:off x="686952" y="4365104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Rectangle 24"/>
          <p:cNvSpPr/>
          <p:nvPr/>
        </p:nvSpPr>
        <p:spPr>
          <a:xfrm>
            <a:off x="907976" y="4365104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Rectangle 25"/>
          <p:cNvSpPr/>
          <p:nvPr/>
        </p:nvSpPr>
        <p:spPr>
          <a:xfrm>
            <a:off x="1107232" y="4079540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7" name="Rectangle 26"/>
          <p:cNvSpPr/>
          <p:nvPr/>
        </p:nvSpPr>
        <p:spPr>
          <a:xfrm>
            <a:off x="1107232" y="4365104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8" name="Rectangle 27"/>
          <p:cNvSpPr/>
          <p:nvPr/>
        </p:nvSpPr>
        <p:spPr>
          <a:xfrm>
            <a:off x="1331640" y="407954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9" name="Rectangle 28"/>
          <p:cNvSpPr/>
          <p:nvPr/>
        </p:nvSpPr>
        <p:spPr>
          <a:xfrm>
            <a:off x="1556048" y="407954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Rectangle 29"/>
          <p:cNvSpPr/>
          <p:nvPr/>
        </p:nvSpPr>
        <p:spPr>
          <a:xfrm>
            <a:off x="1335024" y="436510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1" name="Rectangle 30"/>
          <p:cNvSpPr/>
          <p:nvPr/>
        </p:nvSpPr>
        <p:spPr>
          <a:xfrm>
            <a:off x="1556048" y="436510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2" name="Rectangle 31"/>
          <p:cNvSpPr/>
          <p:nvPr/>
        </p:nvSpPr>
        <p:spPr>
          <a:xfrm>
            <a:off x="1755304" y="407954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3" name="Rectangle 32"/>
          <p:cNvSpPr/>
          <p:nvPr/>
        </p:nvSpPr>
        <p:spPr>
          <a:xfrm>
            <a:off x="1755304" y="436510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9" name="Rectangle 58"/>
          <p:cNvSpPr/>
          <p:nvPr/>
        </p:nvSpPr>
        <p:spPr>
          <a:xfrm>
            <a:off x="4932040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0" name="Rectangle 59"/>
          <p:cNvSpPr/>
          <p:nvPr/>
        </p:nvSpPr>
        <p:spPr>
          <a:xfrm>
            <a:off x="5156448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1" name="Rectangle 60"/>
          <p:cNvSpPr/>
          <p:nvPr/>
        </p:nvSpPr>
        <p:spPr>
          <a:xfrm>
            <a:off x="4935424" y="3501008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2" name="Rectangle 61"/>
          <p:cNvSpPr/>
          <p:nvPr/>
        </p:nvSpPr>
        <p:spPr>
          <a:xfrm>
            <a:off x="5156448" y="3501008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3" name="Rectangle 62"/>
          <p:cNvSpPr/>
          <p:nvPr/>
        </p:nvSpPr>
        <p:spPr>
          <a:xfrm>
            <a:off x="5355704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4" name="Rectangle 63"/>
          <p:cNvSpPr/>
          <p:nvPr/>
        </p:nvSpPr>
        <p:spPr>
          <a:xfrm>
            <a:off x="5355704" y="3501008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5" name="Rectangle 64"/>
          <p:cNvSpPr/>
          <p:nvPr/>
        </p:nvSpPr>
        <p:spPr>
          <a:xfrm>
            <a:off x="5580112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6" name="Rectangle 65"/>
          <p:cNvSpPr/>
          <p:nvPr/>
        </p:nvSpPr>
        <p:spPr>
          <a:xfrm>
            <a:off x="5583496" y="3501008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7" name="Rectangle 66"/>
          <p:cNvSpPr/>
          <p:nvPr/>
        </p:nvSpPr>
        <p:spPr>
          <a:xfrm>
            <a:off x="4932040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8" name="Rectangle 67"/>
          <p:cNvSpPr/>
          <p:nvPr/>
        </p:nvSpPr>
        <p:spPr>
          <a:xfrm>
            <a:off x="5156448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9" name="Rectangle 68"/>
          <p:cNvSpPr/>
          <p:nvPr/>
        </p:nvSpPr>
        <p:spPr>
          <a:xfrm>
            <a:off x="4935424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0" name="Rectangle 69"/>
          <p:cNvSpPr/>
          <p:nvPr/>
        </p:nvSpPr>
        <p:spPr>
          <a:xfrm>
            <a:off x="5156448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1" name="Rectangle 70"/>
          <p:cNvSpPr/>
          <p:nvPr/>
        </p:nvSpPr>
        <p:spPr>
          <a:xfrm>
            <a:off x="5355704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2" name="Rectangle 71"/>
          <p:cNvSpPr/>
          <p:nvPr/>
        </p:nvSpPr>
        <p:spPr>
          <a:xfrm>
            <a:off x="5355704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3" name="Rectangle 72"/>
          <p:cNvSpPr/>
          <p:nvPr/>
        </p:nvSpPr>
        <p:spPr>
          <a:xfrm>
            <a:off x="5580112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4" name="Rectangle 73"/>
          <p:cNvSpPr/>
          <p:nvPr/>
        </p:nvSpPr>
        <p:spPr>
          <a:xfrm>
            <a:off x="5804520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5" name="Rectangle 74"/>
          <p:cNvSpPr/>
          <p:nvPr/>
        </p:nvSpPr>
        <p:spPr>
          <a:xfrm>
            <a:off x="5583496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6" name="Rectangle 75"/>
          <p:cNvSpPr/>
          <p:nvPr/>
        </p:nvSpPr>
        <p:spPr>
          <a:xfrm>
            <a:off x="5804520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8" name="Rectangle 77"/>
          <p:cNvSpPr/>
          <p:nvPr/>
        </p:nvSpPr>
        <p:spPr>
          <a:xfrm>
            <a:off x="6003776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9" name="Rectangle 78"/>
          <p:cNvSpPr/>
          <p:nvPr/>
        </p:nvSpPr>
        <p:spPr>
          <a:xfrm>
            <a:off x="4935424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0" name="Rectangle 79"/>
          <p:cNvSpPr/>
          <p:nvPr/>
        </p:nvSpPr>
        <p:spPr>
          <a:xfrm>
            <a:off x="5156448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1" name="Rectangle 80"/>
          <p:cNvSpPr/>
          <p:nvPr/>
        </p:nvSpPr>
        <p:spPr>
          <a:xfrm>
            <a:off x="5355704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2" name="Rectangle 81"/>
          <p:cNvSpPr/>
          <p:nvPr/>
        </p:nvSpPr>
        <p:spPr>
          <a:xfrm>
            <a:off x="5583496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3" name="Rectangle 82"/>
          <p:cNvSpPr/>
          <p:nvPr/>
        </p:nvSpPr>
        <p:spPr>
          <a:xfrm>
            <a:off x="5804520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4" name="Rectangle 83"/>
          <p:cNvSpPr/>
          <p:nvPr/>
        </p:nvSpPr>
        <p:spPr>
          <a:xfrm>
            <a:off x="6003776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5" name="Rectangle 94"/>
          <p:cNvSpPr/>
          <p:nvPr/>
        </p:nvSpPr>
        <p:spPr>
          <a:xfrm>
            <a:off x="695336" y="630932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extBox 1"/>
          <p:cNvSpPr txBox="1"/>
          <p:nvPr/>
        </p:nvSpPr>
        <p:spPr>
          <a:xfrm>
            <a:off x="827584" y="6309320"/>
            <a:ext cx="855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Empty bed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928190" y="630932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7" name="TextBox 96"/>
          <p:cNvSpPr txBox="1"/>
          <p:nvPr/>
        </p:nvSpPr>
        <p:spPr>
          <a:xfrm>
            <a:off x="2051720" y="6320353"/>
            <a:ext cx="5318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err="1"/>
              <a:t>Covid</a:t>
            </a:r>
            <a:endParaRPr lang="en-NZ" sz="1200" dirty="0"/>
          </a:p>
        </p:txBody>
      </p:sp>
      <p:sp>
        <p:nvSpPr>
          <p:cNvPr id="98" name="Rectangle 97"/>
          <p:cNvSpPr/>
          <p:nvPr/>
        </p:nvSpPr>
        <p:spPr>
          <a:xfrm>
            <a:off x="3059832" y="630932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9" name="TextBox 98"/>
          <p:cNvSpPr txBox="1"/>
          <p:nvPr/>
        </p:nvSpPr>
        <p:spPr>
          <a:xfrm>
            <a:off x="3203848" y="6320353"/>
            <a:ext cx="874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Non-</a:t>
            </a:r>
            <a:r>
              <a:rPr lang="en-NZ" sz="1200" dirty="0" err="1"/>
              <a:t>Covid</a:t>
            </a:r>
            <a:r>
              <a:rPr lang="en-NZ" sz="1200" dirty="0"/>
              <a:t> 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228456" y="6274186"/>
            <a:ext cx="3304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Covid 21		Non-Covid 18</a:t>
            </a:r>
          </a:p>
        </p:txBody>
      </p:sp>
      <p:sp>
        <p:nvSpPr>
          <p:cNvPr id="92" name="Rectangle 91"/>
          <p:cNvSpPr/>
          <p:nvPr/>
        </p:nvSpPr>
        <p:spPr>
          <a:xfrm>
            <a:off x="6003015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67428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3200" dirty="0"/>
              <a:t>Covid patients 22 - 24</a:t>
            </a:r>
            <a:br>
              <a:rPr lang="en-NZ" sz="3200" dirty="0"/>
            </a:br>
            <a:r>
              <a:rPr lang="en-NZ" sz="1400" dirty="0"/>
              <a:t>Covid patients to DCCM main area</a:t>
            </a:r>
            <a:endParaRPr lang="en-NZ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ln w="381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DCCM</a:t>
            </a:r>
          </a:p>
          <a:p>
            <a:pPr marL="0" indent="0">
              <a:buNone/>
            </a:pPr>
            <a:r>
              <a:rPr lang="en-NZ" dirty="0"/>
              <a:t>		</a:t>
            </a:r>
            <a:r>
              <a:rPr lang="en-NZ" sz="1400" dirty="0"/>
              <a:t>isolation rooms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beds 1 – 4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DCCM HDU		</a:t>
            </a:r>
          </a:p>
          <a:p>
            <a:pPr marL="0" indent="0">
              <a:buNone/>
            </a:pPr>
            <a:r>
              <a:rPr lang="en-NZ" sz="1400" dirty="0"/>
              <a:t>	</a:t>
            </a:r>
          </a:p>
          <a:p>
            <a:pPr marL="0" indent="0">
              <a:buNone/>
            </a:pPr>
            <a:r>
              <a:rPr lang="en-NZ" sz="1400" dirty="0"/>
              <a:t>		</a:t>
            </a:r>
          </a:p>
          <a:p>
            <a:pPr marL="0" indent="0">
              <a:buNone/>
            </a:pPr>
            <a:r>
              <a:rPr lang="en-NZ" sz="1400" dirty="0"/>
              <a:t>		DCCM main area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</a:t>
            </a:r>
            <a:r>
              <a:rPr lang="en-NZ" dirty="0"/>
              <a:t>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ln w="38100">
            <a:solidFill>
              <a:schemeClr val="bg2">
                <a:lumMod val="1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NZ" dirty="0"/>
              <a:t>CVICU</a:t>
            </a:r>
          </a:p>
          <a:p>
            <a:pPr marL="0" indent="0">
              <a:buNone/>
            </a:pPr>
            <a:r>
              <a:rPr lang="en-NZ" dirty="0"/>
              <a:t>		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						</a:t>
            </a:r>
          </a:p>
          <a:p>
            <a:pPr marL="0" indent="0">
              <a:buNone/>
            </a:pPr>
            <a:r>
              <a:rPr lang="en-NZ" sz="1400" dirty="0"/>
              <a:t>		CVICU HDU	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	CVICU main area</a:t>
            </a:r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endParaRPr lang="en-NZ" sz="1400" dirty="0"/>
          </a:p>
          <a:p>
            <a:pPr marL="0" indent="0">
              <a:buNone/>
            </a:pPr>
            <a:r>
              <a:rPr lang="en-NZ" sz="1400" dirty="0"/>
              <a:t>	</a:t>
            </a:r>
          </a:p>
        </p:txBody>
      </p:sp>
      <p:sp>
        <p:nvSpPr>
          <p:cNvPr id="8" name="Rectangle 7"/>
          <p:cNvSpPr/>
          <p:nvPr/>
        </p:nvSpPr>
        <p:spPr>
          <a:xfrm>
            <a:off x="683568" y="220486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ectangle 8"/>
          <p:cNvSpPr/>
          <p:nvPr/>
        </p:nvSpPr>
        <p:spPr>
          <a:xfrm>
            <a:off x="899592" y="220486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0" name="Rectangle 9"/>
          <p:cNvSpPr/>
          <p:nvPr/>
        </p:nvSpPr>
        <p:spPr>
          <a:xfrm>
            <a:off x="691952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Rectangle 10"/>
          <p:cNvSpPr/>
          <p:nvPr/>
        </p:nvSpPr>
        <p:spPr>
          <a:xfrm>
            <a:off x="899592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Rectangle 11"/>
          <p:cNvSpPr/>
          <p:nvPr/>
        </p:nvSpPr>
        <p:spPr>
          <a:xfrm>
            <a:off x="1115616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3" name="Rectangle 12"/>
          <p:cNvSpPr/>
          <p:nvPr/>
        </p:nvSpPr>
        <p:spPr>
          <a:xfrm>
            <a:off x="1331640" y="2811446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5" name="Rectangle 14"/>
          <p:cNvSpPr/>
          <p:nvPr/>
        </p:nvSpPr>
        <p:spPr>
          <a:xfrm>
            <a:off x="691952" y="3332270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6" name="Rectangle 15"/>
          <p:cNvSpPr/>
          <p:nvPr/>
        </p:nvSpPr>
        <p:spPr>
          <a:xfrm>
            <a:off x="916360" y="3332270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Rectangle 17"/>
          <p:cNvSpPr/>
          <p:nvPr/>
        </p:nvSpPr>
        <p:spPr>
          <a:xfrm>
            <a:off x="695336" y="361783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Rectangle 18"/>
          <p:cNvSpPr/>
          <p:nvPr/>
        </p:nvSpPr>
        <p:spPr>
          <a:xfrm>
            <a:off x="916360" y="361783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0" name="Rectangle 19"/>
          <p:cNvSpPr/>
          <p:nvPr/>
        </p:nvSpPr>
        <p:spPr>
          <a:xfrm>
            <a:off x="1115616" y="3332270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Rectangle 20"/>
          <p:cNvSpPr/>
          <p:nvPr/>
        </p:nvSpPr>
        <p:spPr>
          <a:xfrm>
            <a:off x="1115616" y="3617834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2" name="Rectangle 21"/>
          <p:cNvSpPr/>
          <p:nvPr/>
        </p:nvSpPr>
        <p:spPr>
          <a:xfrm>
            <a:off x="683568" y="4079540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3" name="Rectangle 22"/>
          <p:cNvSpPr/>
          <p:nvPr/>
        </p:nvSpPr>
        <p:spPr>
          <a:xfrm>
            <a:off x="907976" y="4079540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Rectangle 23"/>
          <p:cNvSpPr/>
          <p:nvPr/>
        </p:nvSpPr>
        <p:spPr>
          <a:xfrm>
            <a:off x="686952" y="4365104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Rectangle 24"/>
          <p:cNvSpPr/>
          <p:nvPr/>
        </p:nvSpPr>
        <p:spPr>
          <a:xfrm>
            <a:off x="907976" y="4365104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Rectangle 25"/>
          <p:cNvSpPr/>
          <p:nvPr/>
        </p:nvSpPr>
        <p:spPr>
          <a:xfrm>
            <a:off x="1107232" y="4079540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7" name="Rectangle 26"/>
          <p:cNvSpPr/>
          <p:nvPr/>
        </p:nvSpPr>
        <p:spPr>
          <a:xfrm>
            <a:off x="1107232" y="4365104"/>
            <a:ext cx="144016" cy="216024"/>
          </a:xfrm>
          <a:prstGeom prst="rect">
            <a:avLst/>
          </a:prstGeom>
          <a:solidFill>
            <a:srgbClr val="FF000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8" name="Rectangle 27"/>
          <p:cNvSpPr/>
          <p:nvPr/>
        </p:nvSpPr>
        <p:spPr>
          <a:xfrm>
            <a:off x="1331640" y="407954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9" name="Rectangle 28"/>
          <p:cNvSpPr/>
          <p:nvPr/>
        </p:nvSpPr>
        <p:spPr>
          <a:xfrm>
            <a:off x="1556048" y="407954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0" name="Rectangle 29"/>
          <p:cNvSpPr/>
          <p:nvPr/>
        </p:nvSpPr>
        <p:spPr>
          <a:xfrm>
            <a:off x="1335024" y="436510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1" name="Rectangle 30"/>
          <p:cNvSpPr/>
          <p:nvPr/>
        </p:nvSpPr>
        <p:spPr>
          <a:xfrm>
            <a:off x="1556048" y="436510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2" name="Rectangle 31"/>
          <p:cNvSpPr/>
          <p:nvPr/>
        </p:nvSpPr>
        <p:spPr>
          <a:xfrm>
            <a:off x="1755304" y="407954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3" name="Rectangle 32"/>
          <p:cNvSpPr/>
          <p:nvPr/>
        </p:nvSpPr>
        <p:spPr>
          <a:xfrm>
            <a:off x="1755304" y="436510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9" name="Rectangle 58"/>
          <p:cNvSpPr/>
          <p:nvPr/>
        </p:nvSpPr>
        <p:spPr>
          <a:xfrm>
            <a:off x="4932040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0" name="Rectangle 59"/>
          <p:cNvSpPr/>
          <p:nvPr/>
        </p:nvSpPr>
        <p:spPr>
          <a:xfrm>
            <a:off x="5156448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1" name="Rectangle 60"/>
          <p:cNvSpPr/>
          <p:nvPr/>
        </p:nvSpPr>
        <p:spPr>
          <a:xfrm>
            <a:off x="4935424" y="3501008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2" name="Rectangle 61"/>
          <p:cNvSpPr/>
          <p:nvPr/>
        </p:nvSpPr>
        <p:spPr>
          <a:xfrm>
            <a:off x="5156448" y="3501008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3" name="Rectangle 62"/>
          <p:cNvSpPr/>
          <p:nvPr/>
        </p:nvSpPr>
        <p:spPr>
          <a:xfrm>
            <a:off x="5355704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4" name="Rectangle 63"/>
          <p:cNvSpPr/>
          <p:nvPr/>
        </p:nvSpPr>
        <p:spPr>
          <a:xfrm>
            <a:off x="5355704" y="3501008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5" name="Rectangle 64"/>
          <p:cNvSpPr/>
          <p:nvPr/>
        </p:nvSpPr>
        <p:spPr>
          <a:xfrm>
            <a:off x="5580112" y="3215444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6" name="Rectangle 65"/>
          <p:cNvSpPr/>
          <p:nvPr/>
        </p:nvSpPr>
        <p:spPr>
          <a:xfrm>
            <a:off x="5583496" y="3501008"/>
            <a:ext cx="144016" cy="216024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7" name="Rectangle 66"/>
          <p:cNvSpPr/>
          <p:nvPr/>
        </p:nvSpPr>
        <p:spPr>
          <a:xfrm>
            <a:off x="4932040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8" name="Rectangle 67"/>
          <p:cNvSpPr/>
          <p:nvPr/>
        </p:nvSpPr>
        <p:spPr>
          <a:xfrm>
            <a:off x="5156448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9" name="Rectangle 68"/>
          <p:cNvSpPr/>
          <p:nvPr/>
        </p:nvSpPr>
        <p:spPr>
          <a:xfrm>
            <a:off x="4935424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0" name="Rectangle 69"/>
          <p:cNvSpPr/>
          <p:nvPr/>
        </p:nvSpPr>
        <p:spPr>
          <a:xfrm>
            <a:off x="5156448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1" name="Rectangle 70"/>
          <p:cNvSpPr/>
          <p:nvPr/>
        </p:nvSpPr>
        <p:spPr>
          <a:xfrm>
            <a:off x="5355704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2" name="Rectangle 71"/>
          <p:cNvSpPr/>
          <p:nvPr/>
        </p:nvSpPr>
        <p:spPr>
          <a:xfrm>
            <a:off x="5355704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3" name="Rectangle 72"/>
          <p:cNvSpPr/>
          <p:nvPr/>
        </p:nvSpPr>
        <p:spPr>
          <a:xfrm>
            <a:off x="5580112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4" name="Rectangle 73"/>
          <p:cNvSpPr/>
          <p:nvPr/>
        </p:nvSpPr>
        <p:spPr>
          <a:xfrm>
            <a:off x="5804520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5" name="Rectangle 74"/>
          <p:cNvSpPr/>
          <p:nvPr/>
        </p:nvSpPr>
        <p:spPr>
          <a:xfrm>
            <a:off x="5583496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6" name="Rectangle 75"/>
          <p:cNvSpPr/>
          <p:nvPr/>
        </p:nvSpPr>
        <p:spPr>
          <a:xfrm>
            <a:off x="5804520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8" name="Rectangle 77"/>
          <p:cNvSpPr/>
          <p:nvPr/>
        </p:nvSpPr>
        <p:spPr>
          <a:xfrm>
            <a:off x="6003776" y="4257092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9" name="Rectangle 78"/>
          <p:cNvSpPr/>
          <p:nvPr/>
        </p:nvSpPr>
        <p:spPr>
          <a:xfrm>
            <a:off x="4935424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0" name="Rectangle 79"/>
          <p:cNvSpPr/>
          <p:nvPr/>
        </p:nvSpPr>
        <p:spPr>
          <a:xfrm>
            <a:off x="5156448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1" name="Rectangle 80"/>
          <p:cNvSpPr/>
          <p:nvPr/>
        </p:nvSpPr>
        <p:spPr>
          <a:xfrm>
            <a:off x="5355704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2" name="Rectangle 81"/>
          <p:cNvSpPr/>
          <p:nvPr/>
        </p:nvSpPr>
        <p:spPr>
          <a:xfrm>
            <a:off x="5583496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3" name="Rectangle 82"/>
          <p:cNvSpPr/>
          <p:nvPr/>
        </p:nvSpPr>
        <p:spPr>
          <a:xfrm>
            <a:off x="5804520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4" name="Rectangle 83"/>
          <p:cNvSpPr/>
          <p:nvPr/>
        </p:nvSpPr>
        <p:spPr>
          <a:xfrm>
            <a:off x="6003776" y="4517504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5" name="Rectangle 94"/>
          <p:cNvSpPr/>
          <p:nvPr/>
        </p:nvSpPr>
        <p:spPr>
          <a:xfrm>
            <a:off x="695336" y="6309320"/>
            <a:ext cx="144016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extBox 1"/>
          <p:cNvSpPr txBox="1"/>
          <p:nvPr/>
        </p:nvSpPr>
        <p:spPr>
          <a:xfrm>
            <a:off x="827584" y="6309320"/>
            <a:ext cx="855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Empty bed</a:t>
            </a:r>
          </a:p>
        </p:txBody>
      </p:sp>
      <p:sp>
        <p:nvSpPr>
          <p:cNvPr id="96" name="Rectangle 95"/>
          <p:cNvSpPr/>
          <p:nvPr/>
        </p:nvSpPr>
        <p:spPr>
          <a:xfrm>
            <a:off x="1928190" y="6309320"/>
            <a:ext cx="144016" cy="2160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7" name="TextBox 96"/>
          <p:cNvSpPr txBox="1"/>
          <p:nvPr/>
        </p:nvSpPr>
        <p:spPr>
          <a:xfrm>
            <a:off x="2051720" y="6320353"/>
            <a:ext cx="5318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 err="1"/>
              <a:t>Covid</a:t>
            </a:r>
            <a:endParaRPr lang="en-NZ" sz="1200" dirty="0"/>
          </a:p>
        </p:txBody>
      </p:sp>
      <p:sp>
        <p:nvSpPr>
          <p:cNvPr id="98" name="Rectangle 97"/>
          <p:cNvSpPr/>
          <p:nvPr/>
        </p:nvSpPr>
        <p:spPr>
          <a:xfrm>
            <a:off x="3059832" y="6309320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9" name="TextBox 98"/>
          <p:cNvSpPr txBox="1"/>
          <p:nvPr/>
        </p:nvSpPr>
        <p:spPr>
          <a:xfrm>
            <a:off x="3203848" y="6320353"/>
            <a:ext cx="874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200" dirty="0"/>
              <a:t>Non-</a:t>
            </a:r>
            <a:r>
              <a:rPr lang="en-NZ" sz="1200" dirty="0" err="1"/>
              <a:t>Covid</a:t>
            </a:r>
            <a:r>
              <a:rPr lang="en-NZ" sz="1200" dirty="0"/>
              <a:t> 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228456" y="6274186"/>
            <a:ext cx="3304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Covid 24		Non-Covid 18</a:t>
            </a:r>
          </a:p>
        </p:txBody>
      </p:sp>
      <p:sp>
        <p:nvSpPr>
          <p:cNvPr id="92" name="Rectangle 91"/>
          <p:cNvSpPr/>
          <p:nvPr/>
        </p:nvSpPr>
        <p:spPr>
          <a:xfrm>
            <a:off x="6003015" y="3971528"/>
            <a:ext cx="144016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73369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117</Words>
  <Application>Microsoft Office PowerPoint</Application>
  <PresentationFormat>On-screen Show (4:3)</PresentationFormat>
  <Paragraphs>292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Escalation plan </vt:lpstr>
      <vt:lpstr>Covid patients 1 to 3 Covid patients to DCCM and CVICU isolation rooms </vt:lpstr>
      <vt:lpstr>Covid patients 4 to 7 Covid patients to DCCM beds 1 – 4 </vt:lpstr>
      <vt:lpstr>Covid patients 8 to 11 Covid patients to CVICU HDU </vt:lpstr>
      <vt:lpstr>Covid patient 12 Covid patient to CVICU HDU, move Covid patient from CVICU isolation to CVICU HDU</vt:lpstr>
      <vt:lpstr>Covid patient 12 non-Covid patients from DCCM main area to DCCM HDU and CVICU main area</vt:lpstr>
      <vt:lpstr>Covid patients 13 - 18 Covid patients to DCCM main area</vt:lpstr>
      <vt:lpstr>Covid patients 19 - 21 Covid patients to DCCM main area, move Non-Covid patients from DCCM  HDU to CVICU main area</vt:lpstr>
      <vt:lpstr>Covid patients 22 - 24 Covid patients to DCCM main area</vt:lpstr>
      <vt:lpstr>Covid patients 25 - 30 Covid patients to DCCM HDU</vt:lpstr>
    </vt:vector>
  </TitlesOfParts>
  <Company>healthAlliance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Tobias Merz (ADHB)</dc:creator>
  <cp:lastModifiedBy>Elaine Keenan (ADHB)</cp:lastModifiedBy>
  <cp:revision>18</cp:revision>
  <dcterms:created xsi:type="dcterms:W3CDTF">2021-08-18T22:02:08Z</dcterms:created>
  <dcterms:modified xsi:type="dcterms:W3CDTF">2021-12-06T23:23:03Z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